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6"/>
  </p:notesMasterIdLst>
  <p:handoutMasterIdLst>
    <p:handoutMasterId r:id="rId77"/>
  </p:handoutMasterIdLst>
  <p:sldIdLst>
    <p:sldId id="431" r:id="rId2"/>
    <p:sldId id="425" r:id="rId3"/>
    <p:sldId id="426" r:id="rId4"/>
    <p:sldId id="427" r:id="rId5"/>
    <p:sldId id="428" r:id="rId6"/>
    <p:sldId id="429" r:id="rId7"/>
    <p:sldId id="430" r:id="rId8"/>
    <p:sldId id="256" r:id="rId9"/>
    <p:sldId id="279" r:id="rId10"/>
    <p:sldId id="276" r:id="rId11"/>
    <p:sldId id="277" r:id="rId12"/>
    <p:sldId id="341" r:id="rId13"/>
    <p:sldId id="280" r:id="rId14"/>
    <p:sldId id="283" r:id="rId15"/>
    <p:sldId id="285" r:id="rId16"/>
    <p:sldId id="284" r:id="rId17"/>
    <p:sldId id="286" r:id="rId18"/>
    <p:sldId id="373" r:id="rId19"/>
    <p:sldId id="290" r:id="rId20"/>
    <p:sldId id="374" r:id="rId21"/>
    <p:sldId id="375" r:id="rId22"/>
    <p:sldId id="377" r:id="rId23"/>
    <p:sldId id="287" r:id="rId24"/>
    <p:sldId id="378" r:id="rId25"/>
    <p:sldId id="291" r:id="rId26"/>
    <p:sldId id="292" r:id="rId27"/>
    <p:sldId id="293" r:id="rId28"/>
    <p:sldId id="379" r:id="rId29"/>
    <p:sldId id="380" r:id="rId30"/>
    <p:sldId id="381" r:id="rId31"/>
    <p:sldId id="382" r:id="rId32"/>
    <p:sldId id="383" r:id="rId33"/>
    <p:sldId id="384" r:id="rId34"/>
    <p:sldId id="385" r:id="rId35"/>
    <p:sldId id="386" r:id="rId36"/>
    <p:sldId id="387" r:id="rId37"/>
    <p:sldId id="388" r:id="rId38"/>
    <p:sldId id="394" r:id="rId39"/>
    <p:sldId id="395" r:id="rId40"/>
    <p:sldId id="389" r:id="rId41"/>
    <p:sldId id="391" r:id="rId42"/>
    <p:sldId id="400" r:id="rId43"/>
    <p:sldId id="392" r:id="rId44"/>
    <p:sldId id="393" r:id="rId45"/>
    <p:sldId id="396" r:id="rId46"/>
    <p:sldId id="397" r:id="rId47"/>
    <p:sldId id="398" r:id="rId48"/>
    <p:sldId id="399" r:id="rId49"/>
    <p:sldId id="295" r:id="rId50"/>
    <p:sldId id="297" r:id="rId51"/>
    <p:sldId id="301" r:id="rId52"/>
    <p:sldId id="300" r:id="rId53"/>
    <p:sldId id="401" r:id="rId54"/>
    <p:sldId id="402" r:id="rId55"/>
    <p:sldId id="404" r:id="rId56"/>
    <p:sldId id="405" r:id="rId57"/>
    <p:sldId id="406" r:id="rId58"/>
    <p:sldId id="409" r:id="rId59"/>
    <p:sldId id="410" r:id="rId60"/>
    <p:sldId id="310" r:id="rId61"/>
    <p:sldId id="311" r:id="rId62"/>
    <p:sldId id="312" r:id="rId63"/>
    <p:sldId id="314" r:id="rId64"/>
    <p:sldId id="315" r:id="rId65"/>
    <p:sldId id="411" r:id="rId66"/>
    <p:sldId id="412" r:id="rId67"/>
    <p:sldId id="413" r:id="rId68"/>
    <p:sldId id="414" r:id="rId69"/>
    <p:sldId id="415" r:id="rId70"/>
    <p:sldId id="416" r:id="rId71"/>
    <p:sldId id="417" r:id="rId72"/>
    <p:sldId id="418" r:id="rId73"/>
    <p:sldId id="419" r:id="rId74"/>
    <p:sldId id="275" r:id="rId75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FF0000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19" autoAdjust="0"/>
    <p:restoredTop sz="87319" autoAdjust="0"/>
  </p:normalViewPr>
  <p:slideViewPr>
    <p:cSldViewPr>
      <p:cViewPr varScale="1">
        <p:scale>
          <a:sx n="66" d="100"/>
          <a:sy n="66" d="100"/>
        </p:scale>
        <p:origin x="1512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3" d="100"/>
          <a:sy n="83" d="100"/>
        </p:scale>
        <p:origin x="-2040" y="-84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viewProps" Target="view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presProps" Target="presProps.xml"/><Relationship Id="rId8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CC086CB-4533-4076-A0A5-D2EB1923223C}" type="doc">
      <dgm:prSet loTypeId="urn:microsoft.com/office/officeart/2011/layout/TabList" loCatId="list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F5E634FB-F9A2-400F-BC50-AE7FB326B5B4}">
      <dgm:prSet phldrT="[Text]"/>
      <dgm:spPr/>
      <dgm:t>
        <a:bodyPr/>
        <a:lstStyle/>
        <a:p>
          <a:r>
            <a:rPr lang="en-US" dirty="0"/>
            <a:t>Noun</a:t>
          </a:r>
        </a:p>
      </dgm:t>
    </dgm:pt>
    <dgm:pt modelId="{D50EF8CF-2912-4B0F-8173-39BB75B24447}" type="parTrans" cxnId="{64C2730F-3082-4A71-A61A-E2431164EF6C}">
      <dgm:prSet/>
      <dgm:spPr/>
      <dgm:t>
        <a:bodyPr/>
        <a:lstStyle/>
        <a:p>
          <a:endParaRPr lang="en-US"/>
        </a:p>
      </dgm:t>
    </dgm:pt>
    <dgm:pt modelId="{591BF13F-6C25-4E38-BABD-F5147B6FE88E}" type="sibTrans" cxnId="{64C2730F-3082-4A71-A61A-E2431164EF6C}">
      <dgm:prSet/>
      <dgm:spPr/>
      <dgm:t>
        <a:bodyPr/>
        <a:lstStyle/>
        <a:p>
          <a:endParaRPr lang="en-US"/>
        </a:p>
      </dgm:t>
    </dgm:pt>
    <dgm:pt modelId="{0B039981-3964-4738-97D8-5D21D3A6704D}">
      <dgm:prSet phldrT="[Text]"/>
      <dgm:spPr/>
      <dgm:t>
        <a:bodyPr/>
        <a:lstStyle/>
        <a:p>
          <a:r>
            <a:rPr lang="en-US" dirty="0"/>
            <a:t> </a:t>
          </a:r>
        </a:p>
      </dgm:t>
    </dgm:pt>
    <dgm:pt modelId="{65D509F1-70F0-4093-A0A4-7083AF657A04}" type="parTrans" cxnId="{69DCFBB6-64A3-450F-8B8B-3C35DF680539}">
      <dgm:prSet/>
      <dgm:spPr/>
      <dgm:t>
        <a:bodyPr/>
        <a:lstStyle/>
        <a:p>
          <a:endParaRPr lang="en-US"/>
        </a:p>
      </dgm:t>
    </dgm:pt>
    <dgm:pt modelId="{7023A077-4CA3-4F60-AEE4-6D2BBFD5A2FB}" type="sibTrans" cxnId="{69DCFBB6-64A3-450F-8B8B-3C35DF680539}">
      <dgm:prSet/>
      <dgm:spPr/>
      <dgm:t>
        <a:bodyPr/>
        <a:lstStyle/>
        <a:p>
          <a:endParaRPr lang="en-US"/>
        </a:p>
      </dgm:t>
    </dgm:pt>
    <dgm:pt modelId="{75BA6694-4CFB-4C94-9AB0-D83178D7CD34}">
      <dgm:prSet phldrT="[Text]"/>
      <dgm:spPr/>
      <dgm:t>
        <a:bodyPr/>
        <a:lstStyle/>
        <a:p>
          <a:r>
            <a:rPr lang="en-US" dirty="0"/>
            <a:t>The noun plural morpheme {-S</a:t>
          </a:r>
          <a:r>
            <a:rPr lang="en-US" baseline="-25000" dirty="0"/>
            <a:t>1</a:t>
          </a:r>
          <a:r>
            <a:rPr lang="en-US" dirty="0"/>
            <a:t>}</a:t>
          </a:r>
        </a:p>
      </dgm:t>
    </dgm:pt>
    <dgm:pt modelId="{4C0FABF5-E54C-4258-B9E5-66D6B65E0DBC}" type="parTrans" cxnId="{B5E96D74-29E5-4E94-B25D-B2DAE3C67BE0}">
      <dgm:prSet/>
      <dgm:spPr/>
      <dgm:t>
        <a:bodyPr/>
        <a:lstStyle/>
        <a:p>
          <a:endParaRPr lang="en-US"/>
        </a:p>
      </dgm:t>
    </dgm:pt>
    <dgm:pt modelId="{96546B88-349E-458C-A656-E5C345EB05AE}" type="sibTrans" cxnId="{B5E96D74-29E5-4E94-B25D-B2DAE3C67BE0}">
      <dgm:prSet/>
      <dgm:spPr/>
      <dgm:t>
        <a:bodyPr/>
        <a:lstStyle/>
        <a:p>
          <a:endParaRPr lang="en-US"/>
        </a:p>
      </dgm:t>
    </dgm:pt>
    <dgm:pt modelId="{815842E9-C7E4-45C2-AC7A-BAF740F966B9}">
      <dgm:prSet phldrT="[Text]"/>
      <dgm:spPr/>
      <dgm:t>
        <a:bodyPr/>
        <a:lstStyle/>
        <a:p>
          <a:r>
            <a:rPr lang="en-US" dirty="0"/>
            <a:t>Verb</a:t>
          </a:r>
        </a:p>
      </dgm:t>
    </dgm:pt>
    <dgm:pt modelId="{7067410E-0F69-4E79-90B4-94A9C6FD0BF6}" type="parTrans" cxnId="{E24A2139-D473-4A7B-9BA8-D2585FCA35DD}">
      <dgm:prSet/>
      <dgm:spPr/>
      <dgm:t>
        <a:bodyPr/>
        <a:lstStyle/>
        <a:p>
          <a:endParaRPr lang="en-US"/>
        </a:p>
      </dgm:t>
    </dgm:pt>
    <dgm:pt modelId="{103E2F14-4CE5-499F-A815-A68BD8282B90}" type="sibTrans" cxnId="{E24A2139-D473-4A7B-9BA8-D2585FCA35DD}">
      <dgm:prSet/>
      <dgm:spPr/>
      <dgm:t>
        <a:bodyPr/>
        <a:lstStyle/>
        <a:p>
          <a:endParaRPr lang="en-US"/>
        </a:p>
      </dgm:t>
    </dgm:pt>
    <dgm:pt modelId="{81D28DAF-5B7A-419D-8C24-586BE804D316}">
      <dgm:prSet phldrT="[Text]"/>
      <dgm:spPr/>
      <dgm:t>
        <a:bodyPr/>
        <a:lstStyle/>
        <a:p>
          <a:r>
            <a:rPr lang="en-US" dirty="0"/>
            <a:t> </a:t>
          </a:r>
        </a:p>
      </dgm:t>
    </dgm:pt>
    <dgm:pt modelId="{E5FFB917-23D1-4905-94FA-FF65B3EFC106}" type="parTrans" cxnId="{181FE2E4-0C15-47A1-93C2-B671728E0D37}">
      <dgm:prSet/>
      <dgm:spPr/>
      <dgm:t>
        <a:bodyPr/>
        <a:lstStyle/>
        <a:p>
          <a:endParaRPr lang="en-US"/>
        </a:p>
      </dgm:t>
    </dgm:pt>
    <dgm:pt modelId="{2D76A0D3-C188-460B-A7AF-B162588AF268}" type="sibTrans" cxnId="{181FE2E4-0C15-47A1-93C2-B671728E0D37}">
      <dgm:prSet/>
      <dgm:spPr/>
      <dgm:t>
        <a:bodyPr/>
        <a:lstStyle/>
        <a:p>
          <a:endParaRPr lang="en-US"/>
        </a:p>
      </dgm:t>
    </dgm:pt>
    <dgm:pt modelId="{857548B4-DA85-4C87-A3F3-42FD8151DE5F}">
      <dgm:prSet phldrT="[Text]"/>
      <dgm:spPr/>
      <dgm:t>
        <a:bodyPr/>
        <a:lstStyle/>
        <a:p>
          <a:r>
            <a:rPr lang="en-US" dirty="0"/>
            <a:t>The verb third person singular present tense morpheme {-S</a:t>
          </a:r>
          <a:r>
            <a:rPr lang="en-US" baseline="-25000" dirty="0"/>
            <a:t>3</a:t>
          </a:r>
          <a:r>
            <a:rPr lang="en-US" dirty="0"/>
            <a:t>}</a:t>
          </a:r>
        </a:p>
      </dgm:t>
    </dgm:pt>
    <dgm:pt modelId="{F95F9536-241A-4155-9E40-B419664AD76F}" type="parTrans" cxnId="{369F9822-C6A5-4EEE-8C28-B135CDD1A55C}">
      <dgm:prSet/>
      <dgm:spPr/>
      <dgm:t>
        <a:bodyPr/>
        <a:lstStyle/>
        <a:p>
          <a:endParaRPr lang="en-US"/>
        </a:p>
      </dgm:t>
    </dgm:pt>
    <dgm:pt modelId="{BEA0DD4E-8FCE-4845-83D0-623E6B130394}" type="sibTrans" cxnId="{369F9822-C6A5-4EEE-8C28-B135CDD1A55C}">
      <dgm:prSet/>
      <dgm:spPr/>
      <dgm:t>
        <a:bodyPr/>
        <a:lstStyle/>
        <a:p>
          <a:endParaRPr lang="en-US"/>
        </a:p>
      </dgm:t>
    </dgm:pt>
    <dgm:pt modelId="{CCD0BFDA-1C9A-45D9-94E9-99A5E9A9D23F}">
      <dgm:prSet phldrT="[Text]"/>
      <dgm:spPr/>
      <dgm:t>
        <a:bodyPr/>
        <a:lstStyle/>
        <a:p>
          <a:r>
            <a:rPr lang="en-US" dirty="0"/>
            <a:t>Adjective</a:t>
          </a:r>
        </a:p>
      </dgm:t>
    </dgm:pt>
    <dgm:pt modelId="{20EDA472-459A-4E0C-8508-B9C0F4AA7A86}" type="parTrans" cxnId="{11DDE4EE-8A7E-4F36-A7E5-71044E6BCB07}">
      <dgm:prSet/>
      <dgm:spPr/>
      <dgm:t>
        <a:bodyPr/>
        <a:lstStyle/>
        <a:p>
          <a:endParaRPr lang="en-US"/>
        </a:p>
      </dgm:t>
    </dgm:pt>
    <dgm:pt modelId="{56DC8A35-FD3C-4CBB-8785-52B9BD3382DF}" type="sibTrans" cxnId="{11DDE4EE-8A7E-4F36-A7E5-71044E6BCB07}">
      <dgm:prSet/>
      <dgm:spPr/>
      <dgm:t>
        <a:bodyPr/>
        <a:lstStyle/>
        <a:p>
          <a:endParaRPr lang="en-US"/>
        </a:p>
      </dgm:t>
    </dgm:pt>
    <dgm:pt modelId="{5858266C-1ACC-496C-9C70-3E429BCE66F1}">
      <dgm:prSet phldrT="[Text]"/>
      <dgm:spPr/>
      <dgm:t>
        <a:bodyPr/>
        <a:lstStyle/>
        <a:p>
          <a:r>
            <a:rPr lang="en-US" dirty="0"/>
            <a:t> </a:t>
          </a:r>
        </a:p>
      </dgm:t>
    </dgm:pt>
    <dgm:pt modelId="{4DD1C921-315B-4A7B-A08B-3E7F18B50FEA}" type="parTrans" cxnId="{1A69B583-E035-4C90-A8BA-8F136E1A9A66}">
      <dgm:prSet/>
      <dgm:spPr/>
      <dgm:t>
        <a:bodyPr/>
        <a:lstStyle/>
        <a:p>
          <a:endParaRPr lang="en-US"/>
        </a:p>
      </dgm:t>
    </dgm:pt>
    <dgm:pt modelId="{A2C60323-16A2-4CA0-B832-FAF446C24C2F}" type="sibTrans" cxnId="{1A69B583-E035-4C90-A8BA-8F136E1A9A66}">
      <dgm:prSet/>
      <dgm:spPr/>
      <dgm:t>
        <a:bodyPr/>
        <a:lstStyle/>
        <a:p>
          <a:endParaRPr lang="en-US"/>
        </a:p>
      </dgm:t>
    </dgm:pt>
    <dgm:pt modelId="{67828851-4288-4E8C-B0CC-36022D84ACEC}">
      <dgm:prSet phldrT="[Text]"/>
      <dgm:spPr/>
      <dgm:t>
        <a:bodyPr/>
        <a:lstStyle/>
        <a:p>
          <a:r>
            <a:rPr lang="en-US" dirty="0"/>
            <a:t>The adjective or adverb comparative morpheme {-er</a:t>
          </a:r>
          <a:r>
            <a:rPr lang="en-US" baseline="-25000" dirty="0"/>
            <a:t>1</a:t>
          </a:r>
          <a:r>
            <a:rPr lang="en-US" dirty="0"/>
            <a:t>}</a:t>
          </a:r>
        </a:p>
      </dgm:t>
    </dgm:pt>
    <dgm:pt modelId="{48D3D473-60AC-4466-A7B5-357229C17433}" type="parTrans" cxnId="{488E533C-F92B-4FF5-AE2E-AEAC8EF5BB39}">
      <dgm:prSet/>
      <dgm:spPr/>
      <dgm:t>
        <a:bodyPr/>
        <a:lstStyle/>
        <a:p>
          <a:endParaRPr lang="en-US"/>
        </a:p>
      </dgm:t>
    </dgm:pt>
    <dgm:pt modelId="{7017BC2B-D377-4752-9837-085A1CF297E0}" type="sibTrans" cxnId="{488E533C-F92B-4FF5-AE2E-AEAC8EF5BB39}">
      <dgm:prSet/>
      <dgm:spPr/>
      <dgm:t>
        <a:bodyPr/>
        <a:lstStyle/>
        <a:p>
          <a:endParaRPr lang="en-US"/>
        </a:p>
      </dgm:t>
    </dgm:pt>
    <dgm:pt modelId="{D780DDF6-8C84-41A5-8118-4C2D850C55CB}">
      <dgm:prSet phldrT="[Text]"/>
      <dgm:spPr/>
      <dgm:t>
        <a:bodyPr/>
        <a:lstStyle/>
        <a:p>
          <a:r>
            <a:rPr lang="en-US" dirty="0"/>
            <a:t>The noun possessive morpheme {-S</a:t>
          </a:r>
          <a:r>
            <a:rPr lang="en-US" baseline="-25000" dirty="0"/>
            <a:t>2</a:t>
          </a:r>
          <a:r>
            <a:rPr lang="en-US" dirty="0"/>
            <a:t>}</a:t>
          </a:r>
        </a:p>
      </dgm:t>
    </dgm:pt>
    <dgm:pt modelId="{6FF3D709-F77E-48ED-98BB-DD7B093984FA}" type="parTrans" cxnId="{E6ECF777-C89B-4732-B8A2-D97B1FA150A4}">
      <dgm:prSet/>
      <dgm:spPr/>
      <dgm:t>
        <a:bodyPr/>
        <a:lstStyle/>
        <a:p>
          <a:endParaRPr lang="en-US"/>
        </a:p>
      </dgm:t>
    </dgm:pt>
    <dgm:pt modelId="{02DE92B7-9D1D-4807-B9F9-45398E704D2E}" type="sibTrans" cxnId="{E6ECF777-C89B-4732-B8A2-D97B1FA150A4}">
      <dgm:prSet/>
      <dgm:spPr/>
      <dgm:t>
        <a:bodyPr/>
        <a:lstStyle/>
        <a:p>
          <a:endParaRPr lang="en-US"/>
        </a:p>
      </dgm:t>
    </dgm:pt>
    <dgm:pt modelId="{BE9BC85A-0DCA-417E-8FF5-773A83D35141}">
      <dgm:prSet phldrT="[Text]"/>
      <dgm:spPr/>
      <dgm:t>
        <a:bodyPr/>
        <a:lstStyle/>
        <a:p>
          <a:r>
            <a:rPr lang="en-US" dirty="0"/>
            <a:t>The verb present participle morpheme {-ing</a:t>
          </a:r>
          <a:r>
            <a:rPr lang="en-US" baseline="-25000" dirty="0"/>
            <a:t>1</a:t>
          </a:r>
          <a:r>
            <a:rPr lang="en-US" dirty="0"/>
            <a:t>}</a:t>
          </a:r>
        </a:p>
      </dgm:t>
    </dgm:pt>
    <dgm:pt modelId="{FC4949EC-15A7-4293-8CF8-760EE05DE098}" type="parTrans" cxnId="{71E734DF-8694-4E37-B43A-21860192A079}">
      <dgm:prSet/>
      <dgm:spPr/>
      <dgm:t>
        <a:bodyPr/>
        <a:lstStyle/>
        <a:p>
          <a:endParaRPr lang="en-US"/>
        </a:p>
      </dgm:t>
    </dgm:pt>
    <dgm:pt modelId="{BEDB8C13-2E11-441E-BE6E-AA35BF6A2957}" type="sibTrans" cxnId="{71E734DF-8694-4E37-B43A-21860192A079}">
      <dgm:prSet/>
      <dgm:spPr/>
      <dgm:t>
        <a:bodyPr/>
        <a:lstStyle/>
        <a:p>
          <a:endParaRPr lang="en-US"/>
        </a:p>
      </dgm:t>
    </dgm:pt>
    <dgm:pt modelId="{8CB762FA-D004-40BB-8980-2947C632DE86}">
      <dgm:prSet phldrT="[Text]"/>
      <dgm:spPr/>
      <dgm:t>
        <a:bodyPr/>
        <a:lstStyle/>
        <a:p>
          <a:r>
            <a:rPr lang="en-US" dirty="0"/>
            <a:t>The verb past simple morpheme {-D</a:t>
          </a:r>
          <a:r>
            <a:rPr lang="en-US" baseline="-25000" dirty="0"/>
            <a:t>1</a:t>
          </a:r>
          <a:r>
            <a:rPr lang="en-US" dirty="0"/>
            <a:t>}</a:t>
          </a:r>
        </a:p>
      </dgm:t>
    </dgm:pt>
    <dgm:pt modelId="{DE2B21FD-E97A-4F90-B69A-1D64D71BDD38}" type="parTrans" cxnId="{F34529DA-60FF-4228-B82B-98C1D8CD47A1}">
      <dgm:prSet/>
      <dgm:spPr/>
      <dgm:t>
        <a:bodyPr/>
        <a:lstStyle/>
        <a:p>
          <a:endParaRPr lang="en-US"/>
        </a:p>
      </dgm:t>
    </dgm:pt>
    <dgm:pt modelId="{86C88ECF-5F50-406C-AC83-5EC60320BA4F}" type="sibTrans" cxnId="{F34529DA-60FF-4228-B82B-98C1D8CD47A1}">
      <dgm:prSet/>
      <dgm:spPr/>
      <dgm:t>
        <a:bodyPr/>
        <a:lstStyle/>
        <a:p>
          <a:endParaRPr lang="en-US"/>
        </a:p>
      </dgm:t>
    </dgm:pt>
    <dgm:pt modelId="{CC8D0CEC-37FC-4ABB-8F90-EB631AE674A0}">
      <dgm:prSet phldrT="[Text]"/>
      <dgm:spPr/>
      <dgm:t>
        <a:bodyPr/>
        <a:lstStyle/>
        <a:p>
          <a:r>
            <a:rPr lang="en-US" dirty="0"/>
            <a:t>The verb past participle morpheme {D</a:t>
          </a:r>
          <a:r>
            <a:rPr lang="en-US" baseline="-25000" dirty="0"/>
            <a:t>2</a:t>
          </a:r>
          <a:r>
            <a:rPr lang="en-US" dirty="0"/>
            <a:t>}</a:t>
          </a:r>
        </a:p>
      </dgm:t>
    </dgm:pt>
    <dgm:pt modelId="{BA39567D-1525-4B7A-9975-64A6A1B5ABD2}" type="parTrans" cxnId="{C9506F71-239A-4DE4-B400-58A9ED337539}">
      <dgm:prSet/>
      <dgm:spPr/>
      <dgm:t>
        <a:bodyPr/>
        <a:lstStyle/>
        <a:p>
          <a:endParaRPr lang="en-US"/>
        </a:p>
      </dgm:t>
    </dgm:pt>
    <dgm:pt modelId="{65D61941-D162-4DFB-8D0C-4AE7FEAED4C2}" type="sibTrans" cxnId="{C9506F71-239A-4DE4-B400-58A9ED337539}">
      <dgm:prSet/>
      <dgm:spPr/>
      <dgm:t>
        <a:bodyPr/>
        <a:lstStyle/>
        <a:p>
          <a:endParaRPr lang="en-US"/>
        </a:p>
      </dgm:t>
    </dgm:pt>
    <dgm:pt modelId="{A590D2AB-064D-4A9D-8216-CBFD4CC5FF1D}">
      <dgm:prSet phldrT="[Text]"/>
      <dgm:spPr/>
      <dgm:t>
        <a:bodyPr/>
        <a:lstStyle/>
        <a:p>
          <a:r>
            <a:rPr lang="en-US" dirty="0"/>
            <a:t>The adjective or adverb superlative morpheme {-est</a:t>
          </a:r>
          <a:r>
            <a:rPr lang="en-US" baseline="-25000" dirty="0"/>
            <a:t>1</a:t>
          </a:r>
          <a:r>
            <a:rPr lang="en-US" dirty="0"/>
            <a:t>}</a:t>
          </a:r>
        </a:p>
      </dgm:t>
    </dgm:pt>
    <dgm:pt modelId="{CA35B275-66DF-493E-A31E-3738BCF089D5}" type="parTrans" cxnId="{EA51D907-E92A-4D98-80DA-0AAAB258539C}">
      <dgm:prSet/>
      <dgm:spPr/>
      <dgm:t>
        <a:bodyPr/>
        <a:lstStyle/>
        <a:p>
          <a:endParaRPr lang="en-US"/>
        </a:p>
      </dgm:t>
    </dgm:pt>
    <dgm:pt modelId="{82A8CD44-CADE-413D-B917-E77300C084E5}" type="sibTrans" cxnId="{EA51D907-E92A-4D98-80DA-0AAAB258539C}">
      <dgm:prSet/>
      <dgm:spPr/>
      <dgm:t>
        <a:bodyPr/>
        <a:lstStyle/>
        <a:p>
          <a:endParaRPr lang="en-US"/>
        </a:p>
      </dgm:t>
    </dgm:pt>
    <dgm:pt modelId="{648BCA2C-C907-4F83-9DC1-C17704064FB7}" type="pres">
      <dgm:prSet presAssocID="{7CC086CB-4533-4076-A0A5-D2EB1923223C}" presName="Name0" presStyleCnt="0">
        <dgm:presLayoutVars>
          <dgm:chMax/>
          <dgm:chPref val="3"/>
          <dgm:dir/>
          <dgm:animOne val="branch"/>
          <dgm:animLvl val="lvl"/>
        </dgm:presLayoutVars>
      </dgm:prSet>
      <dgm:spPr/>
      <dgm:t>
        <a:bodyPr/>
        <a:lstStyle/>
        <a:p>
          <a:endParaRPr lang="vi-VN"/>
        </a:p>
      </dgm:t>
    </dgm:pt>
    <dgm:pt modelId="{5C2A3BC7-9187-4B0D-9CDC-D00AA639C2BB}" type="pres">
      <dgm:prSet presAssocID="{F5E634FB-F9A2-400F-BC50-AE7FB326B5B4}" presName="composite" presStyleCnt="0"/>
      <dgm:spPr/>
    </dgm:pt>
    <dgm:pt modelId="{75E18288-6BC8-4E83-BC7B-C0A1931BD5F3}" type="pres">
      <dgm:prSet presAssocID="{F5E634FB-F9A2-400F-BC50-AE7FB326B5B4}" presName="FirstChild" presStyleLbl="revTx" presStyleIdx="0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vi-VN"/>
        </a:p>
      </dgm:t>
    </dgm:pt>
    <dgm:pt modelId="{EEC89DBA-E968-4940-B66D-2251AB88F826}" type="pres">
      <dgm:prSet presAssocID="{F5E634FB-F9A2-400F-BC50-AE7FB326B5B4}" presName="Parent" presStyleLbl="alignNode1" presStyleIdx="0" presStyleCnt="3">
        <dgm:presLayoutVars>
          <dgm:chMax val="3"/>
          <dgm:chPref val="3"/>
          <dgm:bulletEnabled val="1"/>
        </dgm:presLayoutVars>
      </dgm:prSet>
      <dgm:spPr/>
      <dgm:t>
        <a:bodyPr/>
        <a:lstStyle/>
        <a:p>
          <a:endParaRPr lang="vi-VN"/>
        </a:p>
      </dgm:t>
    </dgm:pt>
    <dgm:pt modelId="{EC3A78B9-796D-4581-8A15-B01E10E373E8}" type="pres">
      <dgm:prSet presAssocID="{F5E634FB-F9A2-400F-BC50-AE7FB326B5B4}" presName="Accent" presStyleLbl="parChTrans1D1" presStyleIdx="0" presStyleCnt="3"/>
      <dgm:spPr/>
    </dgm:pt>
    <dgm:pt modelId="{30D1E433-7DAE-4823-8207-4365198D2FD3}" type="pres">
      <dgm:prSet presAssocID="{F5E634FB-F9A2-400F-BC50-AE7FB326B5B4}" presName="Child" presStyleLbl="revTx" presStyleIdx="1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vi-VN"/>
        </a:p>
      </dgm:t>
    </dgm:pt>
    <dgm:pt modelId="{C79C2DF0-E2D5-4C07-8CE4-3012C6EB9971}" type="pres">
      <dgm:prSet presAssocID="{591BF13F-6C25-4E38-BABD-F5147B6FE88E}" presName="sibTrans" presStyleCnt="0"/>
      <dgm:spPr/>
    </dgm:pt>
    <dgm:pt modelId="{E67D4DC7-98CD-41AB-96C5-BBDEE9437800}" type="pres">
      <dgm:prSet presAssocID="{815842E9-C7E4-45C2-AC7A-BAF740F966B9}" presName="composite" presStyleCnt="0"/>
      <dgm:spPr/>
    </dgm:pt>
    <dgm:pt modelId="{633BB1F3-3507-4CCE-B36E-2233832F9C0C}" type="pres">
      <dgm:prSet presAssocID="{815842E9-C7E4-45C2-AC7A-BAF740F966B9}" presName="FirstChild" presStyleLbl="revTx" presStyleIdx="2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vi-VN"/>
        </a:p>
      </dgm:t>
    </dgm:pt>
    <dgm:pt modelId="{9D5755FF-AC2B-4B4D-8CBA-A65BB97915B2}" type="pres">
      <dgm:prSet presAssocID="{815842E9-C7E4-45C2-AC7A-BAF740F966B9}" presName="Parent" presStyleLbl="alignNode1" presStyleIdx="1" presStyleCnt="3" custLinFactNeighborY="-20433">
        <dgm:presLayoutVars>
          <dgm:chMax val="3"/>
          <dgm:chPref val="3"/>
          <dgm:bulletEnabled val="1"/>
        </dgm:presLayoutVars>
      </dgm:prSet>
      <dgm:spPr/>
      <dgm:t>
        <a:bodyPr/>
        <a:lstStyle/>
        <a:p>
          <a:endParaRPr lang="vi-VN"/>
        </a:p>
      </dgm:t>
    </dgm:pt>
    <dgm:pt modelId="{0E50635F-182F-4B46-8EBC-291E0DCF4881}" type="pres">
      <dgm:prSet presAssocID="{815842E9-C7E4-45C2-AC7A-BAF740F966B9}" presName="Accent" presStyleLbl="parChTrans1D1" presStyleIdx="1" presStyleCnt="3" custLinFactY="-100000" custLinFactNeighborY="-150966"/>
      <dgm:spPr/>
    </dgm:pt>
    <dgm:pt modelId="{C12F39D1-FB27-4565-88A1-2388F84C02E7}" type="pres">
      <dgm:prSet presAssocID="{815842E9-C7E4-45C2-AC7A-BAF740F966B9}" presName="Child" presStyleLbl="revTx" presStyleIdx="3" presStyleCnt="6" custScaleY="155988" custLinFactY="-8" custLinFactNeighborY="-10000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vi-VN"/>
        </a:p>
      </dgm:t>
    </dgm:pt>
    <dgm:pt modelId="{144F0DB1-B970-4637-B818-B98CDD6516F5}" type="pres">
      <dgm:prSet presAssocID="{103E2F14-4CE5-499F-A815-A68BD8282B90}" presName="sibTrans" presStyleCnt="0"/>
      <dgm:spPr/>
    </dgm:pt>
    <dgm:pt modelId="{38C1EB18-E409-490F-A687-45D0BA1E6A72}" type="pres">
      <dgm:prSet presAssocID="{CCD0BFDA-1C9A-45D9-94E9-99A5E9A9D23F}" presName="composite" presStyleCnt="0"/>
      <dgm:spPr/>
    </dgm:pt>
    <dgm:pt modelId="{0A28F09D-A537-4B84-A253-96D0ACBB1ED0}" type="pres">
      <dgm:prSet presAssocID="{CCD0BFDA-1C9A-45D9-94E9-99A5E9A9D23F}" presName="FirstChild" presStyleLbl="revTx" presStyleIdx="4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vi-VN"/>
        </a:p>
      </dgm:t>
    </dgm:pt>
    <dgm:pt modelId="{3BC582CD-328C-4293-8208-8DBC4170C3B0}" type="pres">
      <dgm:prSet presAssocID="{CCD0BFDA-1C9A-45D9-94E9-99A5E9A9D23F}" presName="Parent" presStyleLbl="alignNode1" presStyleIdx="2" presStyleCnt="3">
        <dgm:presLayoutVars>
          <dgm:chMax val="3"/>
          <dgm:chPref val="3"/>
          <dgm:bulletEnabled val="1"/>
        </dgm:presLayoutVars>
      </dgm:prSet>
      <dgm:spPr/>
      <dgm:t>
        <a:bodyPr/>
        <a:lstStyle/>
        <a:p>
          <a:endParaRPr lang="vi-VN"/>
        </a:p>
      </dgm:t>
    </dgm:pt>
    <dgm:pt modelId="{B0D8AA8D-3643-4B49-A78D-50362D7BC2C3}" type="pres">
      <dgm:prSet presAssocID="{CCD0BFDA-1C9A-45D9-94E9-99A5E9A9D23F}" presName="Accent" presStyleLbl="parChTrans1D1" presStyleIdx="2" presStyleCnt="3"/>
      <dgm:spPr/>
    </dgm:pt>
    <dgm:pt modelId="{C85FD4D0-35BD-43C7-9C5E-0A5B25E04C61}" type="pres">
      <dgm:prSet presAssocID="{CCD0BFDA-1C9A-45D9-94E9-99A5E9A9D23F}" presName="Child" presStyleLbl="revTx" presStyleIdx="5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vi-VN"/>
        </a:p>
      </dgm:t>
    </dgm:pt>
  </dgm:ptLst>
  <dgm:cxnLst>
    <dgm:cxn modelId="{46FF9307-EC2B-4594-A3FE-C5B49ADCDCFC}" type="presOf" srcId="{CCD0BFDA-1C9A-45D9-94E9-99A5E9A9D23F}" destId="{3BC582CD-328C-4293-8208-8DBC4170C3B0}" srcOrd="0" destOrd="0" presId="urn:microsoft.com/office/officeart/2011/layout/TabList"/>
    <dgm:cxn modelId="{EA51D907-E92A-4D98-80DA-0AAAB258539C}" srcId="{CCD0BFDA-1C9A-45D9-94E9-99A5E9A9D23F}" destId="{A590D2AB-064D-4A9D-8216-CBFD4CC5FF1D}" srcOrd="2" destOrd="0" parTransId="{CA35B275-66DF-493E-A31E-3738BCF089D5}" sibTransId="{82A8CD44-CADE-413D-B917-E77300C084E5}"/>
    <dgm:cxn modelId="{207F583D-181E-4B5D-B72E-F19DDC9D20F3}" type="presOf" srcId="{5858266C-1ACC-496C-9C70-3E429BCE66F1}" destId="{0A28F09D-A537-4B84-A253-96D0ACBB1ED0}" srcOrd="0" destOrd="0" presId="urn:microsoft.com/office/officeart/2011/layout/TabList"/>
    <dgm:cxn modelId="{181FE2E4-0C15-47A1-93C2-B671728E0D37}" srcId="{815842E9-C7E4-45C2-AC7A-BAF740F966B9}" destId="{81D28DAF-5B7A-419D-8C24-586BE804D316}" srcOrd="0" destOrd="0" parTransId="{E5FFB917-23D1-4905-94FA-FF65B3EFC106}" sibTransId="{2D76A0D3-C188-460B-A7AF-B162588AF268}"/>
    <dgm:cxn modelId="{7834CF90-5A35-480F-86A2-0762CF1B84F3}" type="presOf" srcId="{857548B4-DA85-4C87-A3F3-42FD8151DE5F}" destId="{C12F39D1-FB27-4565-88A1-2388F84C02E7}" srcOrd="0" destOrd="0" presId="urn:microsoft.com/office/officeart/2011/layout/TabList"/>
    <dgm:cxn modelId="{71E734DF-8694-4E37-B43A-21860192A079}" srcId="{815842E9-C7E4-45C2-AC7A-BAF740F966B9}" destId="{BE9BC85A-0DCA-417E-8FF5-773A83D35141}" srcOrd="2" destOrd="0" parTransId="{FC4949EC-15A7-4293-8CF8-760EE05DE098}" sibTransId="{BEDB8C13-2E11-441E-BE6E-AA35BF6A2957}"/>
    <dgm:cxn modelId="{2B1B2974-9535-4ED8-9757-3FE03057BEEE}" type="presOf" srcId="{D780DDF6-8C84-41A5-8118-4C2D850C55CB}" destId="{30D1E433-7DAE-4823-8207-4365198D2FD3}" srcOrd="0" destOrd="1" presId="urn:microsoft.com/office/officeart/2011/layout/TabList"/>
    <dgm:cxn modelId="{11DDE4EE-8A7E-4F36-A7E5-71044E6BCB07}" srcId="{7CC086CB-4533-4076-A0A5-D2EB1923223C}" destId="{CCD0BFDA-1C9A-45D9-94E9-99A5E9A9D23F}" srcOrd="2" destOrd="0" parTransId="{20EDA472-459A-4E0C-8508-B9C0F4AA7A86}" sibTransId="{56DC8A35-FD3C-4CBB-8785-52B9BD3382DF}"/>
    <dgm:cxn modelId="{488E533C-F92B-4FF5-AE2E-AEAC8EF5BB39}" srcId="{CCD0BFDA-1C9A-45D9-94E9-99A5E9A9D23F}" destId="{67828851-4288-4E8C-B0CC-36022D84ACEC}" srcOrd="1" destOrd="0" parTransId="{48D3D473-60AC-4466-A7B5-357229C17433}" sibTransId="{7017BC2B-D377-4752-9837-085A1CF297E0}"/>
    <dgm:cxn modelId="{F34529DA-60FF-4228-B82B-98C1D8CD47A1}" srcId="{815842E9-C7E4-45C2-AC7A-BAF740F966B9}" destId="{8CB762FA-D004-40BB-8980-2947C632DE86}" srcOrd="3" destOrd="0" parTransId="{DE2B21FD-E97A-4F90-B69A-1D64D71BDD38}" sibTransId="{86C88ECF-5F50-406C-AC83-5EC60320BA4F}"/>
    <dgm:cxn modelId="{7CD2669E-B904-4C7A-9216-DD039CFCCB1C}" type="presOf" srcId="{CC8D0CEC-37FC-4ABB-8F90-EB631AE674A0}" destId="{C12F39D1-FB27-4565-88A1-2388F84C02E7}" srcOrd="0" destOrd="3" presId="urn:microsoft.com/office/officeart/2011/layout/TabList"/>
    <dgm:cxn modelId="{A83C756D-3D4D-4B30-97C0-B9356A8B954D}" type="presOf" srcId="{7CC086CB-4533-4076-A0A5-D2EB1923223C}" destId="{648BCA2C-C907-4F83-9DC1-C17704064FB7}" srcOrd="0" destOrd="0" presId="urn:microsoft.com/office/officeart/2011/layout/TabList"/>
    <dgm:cxn modelId="{E6ECF777-C89B-4732-B8A2-D97B1FA150A4}" srcId="{F5E634FB-F9A2-400F-BC50-AE7FB326B5B4}" destId="{D780DDF6-8C84-41A5-8118-4C2D850C55CB}" srcOrd="2" destOrd="0" parTransId="{6FF3D709-F77E-48ED-98BB-DD7B093984FA}" sibTransId="{02DE92B7-9D1D-4807-B9F9-45398E704D2E}"/>
    <dgm:cxn modelId="{64C2730F-3082-4A71-A61A-E2431164EF6C}" srcId="{7CC086CB-4533-4076-A0A5-D2EB1923223C}" destId="{F5E634FB-F9A2-400F-BC50-AE7FB326B5B4}" srcOrd="0" destOrd="0" parTransId="{D50EF8CF-2912-4B0F-8173-39BB75B24447}" sibTransId="{591BF13F-6C25-4E38-BABD-F5147B6FE88E}"/>
    <dgm:cxn modelId="{369F9822-C6A5-4EEE-8C28-B135CDD1A55C}" srcId="{815842E9-C7E4-45C2-AC7A-BAF740F966B9}" destId="{857548B4-DA85-4C87-A3F3-42FD8151DE5F}" srcOrd="1" destOrd="0" parTransId="{F95F9536-241A-4155-9E40-B419664AD76F}" sibTransId="{BEA0DD4E-8FCE-4845-83D0-623E6B130394}"/>
    <dgm:cxn modelId="{69DCFBB6-64A3-450F-8B8B-3C35DF680539}" srcId="{F5E634FB-F9A2-400F-BC50-AE7FB326B5B4}" destId="{0B039981-3964-4738-97D8-5D21D3A6704D}" srcOrd="0" destOrd="0" parTransId="{65D509F1-70F0-4093-A0A4-7083AF657A04}" sibTransId="{7023A077-4CA3-4F60-AEE4-6D2BBFD5A2FB}"/>
    <dgm:cxn modelId="{C9506F71-239A-4DE4-B400-58A9ED337539}" srcId="{815842E9-C7E4-45C2-AC7A-BAF740F966B9}" destId="{CC8D0CEC-37FC-4ABB-8F90-EB631AE674A0}" srcOrd="4" destOrd="0" parTransId="{BA39567D-1525-4B7A-9975-64A6A1B5ABD2}" sibTransId="{65D61941-D162-4DFB-8D0C-4AE7FEAED4C2}"/>
    <dgm:cxn modelId="{1A69B583-E035-4C90-A8BA-8F136E1A9A66}" srcId="{CCD0BFDA-1C9A-45D9-94E9-99A5E9A9D23F}" destId="{5858266C-1ACC-496C-9C70-3E429BCE66F1}" srcOrd="0" destOrd="0" parTransId="{4DD1C921-315B-4A7B-A08B-3E7F18B50FEA}" sibTransId="{A2C60323-16A2-4CA0-B832-FAF446C24C2F}"/>
    <dgm:cxn modelId="{B5E96D74-29E5-4E94-B25D-B2DAE3C67BE0}" srcId="{F5E634FB-F9A2-400F-BC50-AE7FB326B5B4}" destId="{75BA6694-4CFB-4C94-9AB0-D83178D7CD34}" srcOrd="1" destOrd="0" parTransId="{4C0FABF5-E54C-4258-B9E5-66D6B65E0DBC}" sibTransId="{96546B88-349E-458C-A656-E5C345EB05AE}"/>
    <dgm:cxn modelId="{3E061DD5-0E0B-43C3-BBD4-8E53B89FF2B3}" type="presOf" srcId="{A590D2AB-064D-4A9D-8216-CBFD4CC5FF1D}" destId="{C85FD4D0-35BD-43C7-9C5E-0A5B25E04C61}" srcOrd="0" destOrd="1" presId="urn:microsoft.com/office/officeart/2011/layout/TabList"/>
    <dgm:cxn modelId="{E24A2139-D473-4A7B-9BA8-D2585FCA35DD}" srcId="{7CC086CB-4533-4076-A0A5-D2EB1923223C}" destId="{815842E9-C7E4-45C2-AC7A-BAF740F966B9}" srcOrd="1" destOrd="0" parTransId="{7067410E-0F69-4E79-90B4-94A9C6FD0BF6}" sibTransId="{103E2F14-4CE5-499F-A815-A68BD8282B90}"/>
    <dgm:cxn modelId="{E76FFDB2-A492-4D7E-A978-E1807E7D6076}" type="presOf" srcId="{F5E634FB-F9A2-400F-BC50-AE7FB326B5B4}" destId="{EEC89DBA-E968-4940-B66D-2251AB88F826}" srcOrd="0" destOrd="0" presId="urn:microsoft.com/office/officeart/2011/layout/TabList"/>
    <dgm:cxn modelId="{2CAAB1E6-38CC-4306-A312-53CAADF53B8B}" type="presOf" srcId="{67828851-4288-4E8C-B0CC-36022D84ACEC}" destId="{C85FD4D0-35BD-43C7-9C5E-0A5B25E04C61}" srcOrd="0" destOrd="0" presId="urn:microsoft.com/office/officeart/2011/layout/TabList"/>
    <dgm:cxn modelId="{083ACB8E-27E9-4384-BE48-543FBA3EFC26}" type="presOf" srcId="{BE9BC85A-0DCA-417E-8FF5-773A83D35141}" destId="{C12F39D1-FB27-4565-88A1-2388F84C02E7}" srcOrd="0" destOrd="1" presId="urn:microsoft.com/office/officeart/2011/layout/TabList"/>
    <dgm:cxn modelId="{950257BD-EF1D-48E7-A3CE-BB9B9E2AA748}" type="presOf" srcId="{75BA6694-4CFB-4C94-9AB0-D83178D7CD34}" destId="{30D1E433-7DAE-4823-8207-4365198D2FD3}" srcOrd="0" destOrd="0" presId="urn:microsoft.com/office/officeart/2011/layout/TabList"/>
    <dgm:cxn modelId="{DDFCA102-CEE7-4D41-A122-5F5ED0BEC1B5}" type="presOf" srcId="{0B039981-3964-4738-97D8-5D21D3A6704D}" destId="{75E18288-6BC8-4E83-BC7B-C0A1931BD5F3}" srcOrd="0" destOrd="0" presId="urn:microsoft.com/office/officeart/2011/layout/TabList"/>
    <dgm:cxn modelId="{D60D6F4A-20E8-4AB5-9A3A-FA003CD62E3B}" type="presOf" srcId="{8CB762FA-D004-40BB-8980-2947C632DE86}" destId="{C12F39D1-FB27-4565-88A1-2388F84C02E7}" srcOrd="0" destOrd="2" presId="urn:microsoft.com/office/officeart/2011/layout/TabList"/>
    <dgm:cxn modelId="{84BEB388-2E7C-4A2A-A5C1-4043661CAF4F}" type="presOf" srcId="{815842E9-C7E4-45C2-AC7A-BAF740F966B9}" destId="{9D5755FF-AC2B-4B4D-8CBA-A65BB97915B2}" srcOrd="0" destOrd="0" presId="urn:microsoft.com/office/officeart/2011/layout/TabList"/>
    <dgm:cxn modelId="{012A59BD-A0A4-4EE5-9645-93FE56B13E1C}" type="presOf" srcId="{81D28DAF-5B7A-419D-8C24-586BE804D316}" destId="{633BB1F3-3507-4CCE-B36E-2233832F9C0C}" srcOrd="0" destOrd="0" presId="urn:microsoft.com/office/officeart/2011/layout/TabList"/>
    <dgm:cxn modelId="{0E8B8EEC-EBB7-4E30-8B5F-3381AE3144CE}" type="presParOf" srcId="{648BCA2C-C907-4F83-9DC1-C17704064FB7}" destId="{5C2A3BC7-9187-4B0D-9CDC-D00AA639C2BB}" srcOrd="0" destOrd="0" presId="urn:microsoft.com/office/officeart/2011/layout/TabList"/>
    <dgm:cxn modelId="{1C4FC074-4690-4A35-B5ED-43FA326CB446}" type="presParOf" srcId="{5C2A3BC7-9187-4B0D-9CDC-D00AA639C2BB}" destId="{75E18288-6BC8-4E83-BC7B-C0A1931BD5F3}" srcOrd="0" destOrd="0" presId="urn:microsoft.com/office/officeart/2011/layout/TabList"/>
    <dgm:cxn modelId="{6D22DE35-0C42-41DF-9F14-3517681E22AF}" type="presParOf" srcId="{5C2A3BC7-9187-4B0D-9CDC-D00AA639C2BB}" destId="{EEC89DBA-E968-4940-B66D-2251AB88F826}" srcOrd="1" destOrd="0" presId="urn:microsoft.com/office/officeart/2011/layout/TabList"/>
    <dgm:cxn modelId="{E3CA41F9-A169-4D67-BA8B-334AD04785ED}" type="presParOf" srcId="{5C2A3BC7-9187-4B0D-9CDC-D00AA639C2BB}" destId="{EC3A78B9-796D-4581-8A15-B01E10E373E8}" srcOrd="2" destOrd="0" presId="urn:microsoft.com/office/officeart/2011/layout/TabList"/>
    <dgm:cxn modelId="{45A79380-6319-4264-B38F-30309C6361A4}" type="presParOf" srcId="{648BCA2C-C907-4F83-9DC1-C17704064FB7}" destId="{30D1E433-7DAE-4823-8207-4365198D2FD3}" srcOrd="1" destOrd="0" presId="urn:microsoft.com/office/officeart/2011/layout/TabList"/>
    <dgm:cxn modelId="{0B479FEB-8033-4C2D-BD45-8503B984831D}" type="presParOf" srcId="{648BCA2C-C907-4F83-9DC1-C17704064FB7}" destId="{C79C2DF0-E2D5-4C07-8CE4-3012C6EB9971}" srcOrd="2" destOrd="0" presId="urn:microsoft.com/office/officeart/2011/layout/TabList"/>
    <dgm:cxn modelId="{6152137D-0949-4BEE-9376-1D0D046DF4B9}" type="presParOf" srcId="{648BCA2C-C907-4F83-9DC1-C17704064FB7}" destId="{E67D4DC7-98CD-41AB-96C5-BBDEE9437800}" srcOrd="3" destOrd="0" presId="urn:microsoft.com/office/officeart/2011/layout/TabList"/>
    <dgm:cxn modelId="{46E4AAA2-65CC-4430-8606-F50A11BB46FB}" type="presParOf" srcId="{E67D4DC7-98CD-41AB-96C5-BBDEE9437800}" destId="{633BB1F3-3507-4CCE-B36E-2233832F9C0C}" srcOrd="0" destOrd="0" presId="urn:microsoft.com/office/officeart/2011/layout/TabList"/>
    <dgm:cxn modelId="{1D2ADEF8-5402-4DD0-BEFB-0F2E2B34BD9C}" type="presParOf" srcId="{E67D4DC7-98CD-41AB-96C5-BBDEE9437800}" destId="{9D5755FF-AC2B-4B4D-8CBA-A65BB97915B2}" srcOrd="1" destOrd="0" presId="urn:microsoft.com/office/officeart/2011/layout/TabList"/>
    <dgm:cxn modelId="{3B10BF0C-3145-431B-8FA9-0C1EEB0BF5ED}" type="presParOf" srcId="{E67D4DC7-98CD-41AB-96C5-BBDEE9437800}" destId="{0E50635F-182F-4B46-8EBC-291E0DCF4881}" srcOrd="2" destOrd="0" presId="urn:microsoft.com/office/officeart/2011/layout/TabList"/>
    <dgm:cxn modelId="{5E69E5E5-B70C-4E47-9376-EE8F895C7E1B}" type="presParOf" srcId="{648BCA2C-C907-4F83-9DC1-C17704064FB7}" destId="{C12F39D1-FB27-4565-88A1-2388F84C02E7}" srcOrd="4" destOrd="0" presId="urn:microsoft.com/office/officeart/2011/layout/TabList"/>
    <dgm:cxn modelId="{4657C996-2838-4958-8D81-89C46FE781DD}" type="presParOf" srcId="{648BCA2C-C907-4F83-9DC1-C17704064FB7}" destId="{144F0DB1-B970-4637-B818-B98CDD6516F5}" srcOrd="5" destOrd="0" presId="urn:microsoft.com/office/officeart/2011/layout/TabList"/>
    <dgm:cxn modelId="{BA9EE0A2-F41D-473E-A215-059D3A2B1F20}" type="presParOf" srcId="{648BCA2C-C907-4F83-9DC1-C17704064FB7}" destId="{38C1EB18-E409-490F-A687-45D0BA1E6A72}" srcOrd="6" destOrd="0" presId="urn:microsoft.com/office/officeart/2011/layout/TabList"/>
    <dgm:cxn modelId="{28CFAF65-9020-4F70-892C-B61ACA1406C8}" type="presParOf" srcId="{38C1EB18-E409-490F-A687-45D0BA1E6A72}" destId="{0A28F09D-A537-4B84-A253-96D0ACBB1ED0}" srcOrd="0" destOrd="0" presId="urn:microsoft.com/office/officeart/2011/layout/TabList"/>
    <dgm:cxn modelId="{53C8BAC3-DF91-4D69-BDDE-A56A32FA7949}" type="presParOf" srcId="{38C1EB18-E409-490F-A687-45D0BA1E6A72}" destId="{3BC582CD-328C-4293-8208-8DBC4170C3B0}" srcOrd="1" destOrd="0" presId="urn:microsoft.com/office/officeart/2011/layout/TabList"/>
    <dgm:cxn modelId="{18678405-7EDA-4EC7-B1B7-363CEBA5EBE9}" type="presParOf" srcId="{38C1EB18-E409-490F-A687-45D0BA1E6A72}" destId="{B0D8AA8D-3643-4B49-A78D-50362D7BC2C3}" srcOrd="2" destOrd="0" presId="urn:microsoft.com/office/officeart/2011/layout/TabList"/>
    <dgm:cxn modelId="{57296228-FC59-410C-BB24-FEB4D3B56C40}" type="presParOf" srcId="{648BCA2C-C907-4F83-9DC1-C17704064FB7}" destId="{C85FD4D0-35BD-43C7-9C5E-0A5B25E04C61}" srcOrd="7" destOrd="0" presId="urn:microsoft.com/office/officeart/2011/layout/Tab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CA805AF-EDB0-4870-BA74-86A507D2BBFD}" type="doc">
      <dgm:prSet loTypeId="urn:microsoft.com/office/officeart/2008/layout/HorizontalMultiLevelHierarchy" loCatId="hierarchy" qsTypeId="urn:microsoft.com/office/officeart/2005/8/quickstyle/simple4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9EA77921-5951-4F5E-980E-5B1B832A98FD}">
      <dgm:prSet phldrT="[Text]" custT="1"/>
      <dgm:spPr/>
      <dgm:t>
        <a:bodyPr/>
        <a:lstStyle/>
        <a:p>
          <a:r>
            <a:rPr lang="en-US" sz="2400" dirty="0">
              <a:solidFill>
                <a:schemeClr val="tx1"/>
              </a:solidFill>
            </a:rPr>
            <a:t>Ability to stand alone?</a:t>
          </a:r>
        </a:p>
      </dgm:t>
    </dgm:pt>
    <dgm:pt modelId="{5C7877CA-4508-488D-8D75-3BAE6BBC3D14}" type="parTrans" cxnId="{F391B8B9-CE07-4B63-9C0F-E262078FC4A4}">
      <dgm:prSet/>
      <dgm:spPr/>
      <dgm:t>
        <a:bodyPr/>
        <a:lstStyle/>
        <a:p>
          <a:endParaRPr lang="en-US" sz="1400">
            <a:solidFill>
              <a:schemeClr val="tx1"/>
            </a:solidFill>
          </a:endParaRPr>
        </a:p>
      </dgm:t>
    </dgm:pt>
    <dgm:pt modelId="{725AC2A4-6BF4-424D-A2AB-96C352C8BFD2}" type="sibTrans" cxnId="{F391B8B9-CE07-4B63-9C0F-E262078FC4A4}">
      <dgm:prSet/>
      <dgm:spPr/>
      <dgm:t>
        <a:bodyPr/>
        <a:lstStyle/>
        <a:p>
          <a:endParaRPr lang="en-US" sz="1400">
            <a:solidFill>
              <a:schemeClr val="tx1"/>
            </a:solidFill>
          </a:endParaRPr>
        </a:p>
      </dgm:t>
    </dgm:pt>
    <dgm:pt modelId="{EE301AF9-E903-4849-A680-EB45FBFB0AB1}">
      <dgm:prSet phldrT="[Text]" custT="1"/>
      <dgm:spPr/>
      <dgm:t>
        <a:bodyPr/>
        <a:lstStyle/>
        <a:p>
          <a:r>
            <a:rPr lang="en-US" sz="1800" b="1" dirty="0">
              <a:solidFill>
                <a:schemeClr val="tx1"/>
              </a:solidFill>
            </a:rPr>
            <a:t>Free morpheme</a:t>
          </a:r>
        </a:p>
      </dgm:t>
    </dgm:pt>
    <dgm:pt modelId="{D57A037A-9142-4087-A575-4A885A1A3AAD}" type="parTrans" cxnId="{78327BD0-B6C7-4618-A6F5-D494EAB4CAE0}">
      <dgm:prSet custT="1"/>
      <dgm:spPr/>
      <dgm:t>
        <a:bodyPr/>
        <a:lstStyle/>
        <a:p>
          <a:endParaRPr lang="en-US" sz="700">
            <a:solidFill>
              <a:schemeClr val="tx1"/>
            </a:solidFill>
          </a:endParaRPr>
        </a:p>
      </dgm:t>
    </dgm:pt>
    <dgm:pt modelId="{1DE7F884-A9AE-49B8-9D71-97F1A1603D08}" type="sibTrans" cxnId="{78327BD0-B6C7-4618-A6F5-D494EAB4CAE0}">
      <dgm:prSet/>
      <dgm:spPr/>
      <dgm:t>
        <a:bodyPr/>
        <a:lstStyle/>
        <a:p>
          <a:endParaRPr lang="en-US" sz="1400">
            <a:solidFill>
              <a:schemeClr val="tx1"/>
            </a:solidFill>
          </a:endParaRPr>
        </a:p>
      </dgm:t>
    </dgm:pt>
    <dgm:pt modelId="{701DA677-3742-4589-9675-15343D3C6152}">
      <dgm:prSet phldrT="[Text]" custT="1"/>
      <dgm:spPr/>
      <dgm:t>
        <a:bodyPr/>
        <a:lstStyle/>
        <a:p>
          <a:r>
            <a:rPr lang="en-US" sz="1800" b="1" dirty="0">
              <a:solidFill>
                <a:schemeClr val="tx1"/>
              </a:solidFill>
            </a:rPr>
            <a:t>Bound morpheme</a:t>
          </a:r>
        </a:p>
      </dgm:t>
    </dgm:pt>
    <dgm:pt modelId="{C8B83BF1-B0EE-42E0-8D23-EFBED1DFF7D1}" type="parTrans" cxnId="{ECE014C5-E813-4B15-9284-AF337E79251E}">
      <dgm:prSet custT="1"/>
      <dgm:spPr/>
      <dgm:t>
        <a:bodyPr/>
        <a:lstStyle/>
        <a:p>
          <a:endParaRPr lang="en-US" sz="700">
            <a:solidFill>
              <a:schemeClr val="tx1"/>
            </a:solidFill>
          </a:endParaRPr>
        </a:p>
      </dgm:t>
    </dgm:pt>
    <dgm:pt modelId="{3182A927-954D-4024-B36F-72690299A30B}" type="sibTrans" cxnId="{ECE014C5-E813-4B15-9284-AF337E79251E}">
      <dgm:prSet/>
      <dgm:spPr/>
      <dgm:t>
        <a:bodyPr/>
        <a:lstStyle/>
        <a:p>
          <a:endParaRPr lang="en-US" sz="1400">
            <a:solidFill>
              <a:schemeClr val="tx1"/>
            </a:solidFill>
          </a:endParaRPr>
        </a:p>
      </dgm:t>
    </dgm:pt>
    <dgm:pt modelId="{4B7A139A-B017-4B1C-BA0E-340B30E6F9BB}" type="pres">
      <dgm:prSet presAssocID="{8CA805AF-EDB0-4870-BA74-86A507D2BBFD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vi-VN"/>
        </a:p>
      </dgm:t>
    </dgm:pt>
    <dgm:pt modelId="{7319F636-F774-4396-8DE0-6B88CA996CC8}" type="pres">
      <dgm:prSet presAssocID="{9EA77921-5951-4F5E-980E-5B1B832A98FD}" presName="root1" presStyleCnt="0"/>
      <dgm:spPr/>
    </dgm:pt>
    <dgm:pt modelId="{3138F3FD-8DA5-4B02-8C12-68092F066103}" type="pres">
      <dgm:prSet presAssocID="{9EA77921-5951-4F5E-980E-5B1B832A98FD}" presName="LevelOneTextNode" presStyleLbl="node0" presStyleIdx="0" presStyleCnt="1" custScaleX="292071" custLinFactX="-329681" custLinFactNeighborX="-400000" custLinFactNeighborY="-98">
        <dgm:presLayoutVars>
          <dgm:chPref val="3"/>
        </dgm:presLayoutVars>
      </dgm:prSet>
      <dgm:spPr/>
      <dgm:t>
        <a:bodyPr/>
        <a:lstStyle/>
        <a:p>
          <a:endParaRPr lang="vi-VN"/>
        </a:p>
      </dgm:t>
    </dgm:pt>
    <dgm:pt modelId="{D9760259-D907-4249-9038-773EFDA3021F}" type="pres">
      <dgm:prSet presAssocID="{9EA77921-5951-4F5E-980E-5B1B832A98FD}" presName="level2hierChild" presStyleCnt="0"/>
      <dgm:spPr/>
    </dgm:pt>
    <dgm:pt modelId="{5A18D4EB-D224-4724-832D-DCF66F0E3938}" type="pres">
      <dgm:prSet presAssocID="{D57A037A-9142-4087-A575-4A885A1A3AAD}" presName="conn2-1" presStyleLbl="parChTrans1D2" presStyleIdx="0" presStyleCnt="2"/>
      <dgm:spPr/>
      <dgm:t>
        <a:bodyPr/>
        <a:lstStyle/>
        <a:p>
          <a:endParaRPr lang="vi-VN"/>
        </a:p>
      </dgm:t>
    </dgm:pt>
    <dgm:pt modelId="{CC086F84-3181-46A5-810E-59B829442C48}" type="pres">
      <dgm:prSet presAssocID="{D57A037A-9142-4087-A575-4A885A1A3AAD}" presName="connTx" presStyleLbl="parChTrans1D2" presStyleIdx="0" presStyleCnt="2"/>
      <dgm:spPr/>
      <dgm:t>
        <a:bodyPr/>
        <a:lstStyle/>
        <a:p>
          <a:endParaRPr lang="vi-VN"/>
        </a:p>
      </dgm:t>
    </dgm:pt>
    <dgm:pt modelId="{2EC987BB-C7DD-4E70-81AE-9F477AF839D3}" type="pres">
      <dgm:prSet presAssocID="{EE301AF9-E903-4849-A680-EB45FBFB0AB1}" presName="root2" presStyleCnt="0"/>
      <dgm:spPr/>
    </dgm:pt>
    <dgm:pt modelId="{3C57464E-DCF1-4B05-A9C3-2C3F747F90DC}" type="pres">
      <dgm:prSet presAssocID="{EE301AF9-E903-4849-A680-EB45FBFB0AB1}" presName="LevelTwoTextNode" presStyleLbl="node2" presStyleIdx="0" presStyleCnt="2" custScaleX="241831" custScaleY="103618" custLinFactY="-21145" custLinFactNeighborX="-21471" custLinFactNeighborY="-100000">
        <dgm:presLayoutVars>
          <dgm:chPref val="3"/>
        </dgm:presLayoutVars>
      </dgm:prSet>
      <dgm:spPr/>
      <dgm:t>
        <a:bodyPr/>
        <a:lstStyle/>
        <a:p>
          <a:endParaRPr lang="vi-VN"/>
        </a:p>
      </dgm:t>
    </dgm:pt>
    <dgm:pt modelId="{5243AF87-7483-4349-B8AF-E229E071910A}" type="pres">
      <dgm:prSet presAssocID="{EE301AF9-E903-4849-A680-EB45FBFB0AB1}" presName="level3hierChild" presStyleCnt="0"/>
      <dgm:spPr/>
    </dgm:pt>
    <dgm:pt modelId="{365E9AB0-C3B4-4C94-863F-9070B0459463}" type="pres">
      <dgm:prSet presAssocID="{C8B83BF1-B0EE-42E0-8D23-EFBED1DFF7D1}" presName="conn2-1" presStyleLbl="parChTrans1D2" presStyleIdx="1" presStyleCnt="2"/>
      <dgm:spPr/>
      <dgm:t>
        <a:bodyPr/>
        <a:lstStyle/>
        <a:p>
          <a:endParaRPr lang="vi-VN"/>
        </a:p>
      </dgm:t>
    </dgm:pt>
    <dgm:pt modelId="{C992DE7D-7431-49C2-B3F9-5F92D43083EA}" type="pres">
      <dgm:prSet presAssocID="{C8B83BF1-B0EE-42E0-8D23-EFBED1DFF7D1}" presName="connTx" presStyleLbl="parChTrans1D2" presStyleIdx="1" presStyleCnt="2"/>
      <dgm:spPr/>
      <dgm:t>
        <a:bodyPr/>
        <a:lstStyle/>
        <a:p>
          <a:endParaRPr lang="vi-VN"/>
        </a:p>
      </dgm:t>
    </dgm:pt>
    <dgm:pt modelId="{26D877C8-F891-4948-B985-8F88E22D0DEC}" type="pres">
      <dgm:prSet presAssocID="{701DA677-3742-4589-9675-15343D3C6152}" presName="root2" presStyleCnt="0"/>
      <dgm:spPr/>
    </dgm:pt>
    <dgm:pt modelId="{25F83F15-5C7B-4E0F-90F9-B63CE51D4351}" type="pres">
      <dgm:prSet presAssocID="{701DA677-3742-4589-9675-15343D3C6152}" presName="LevelTwoTextNode" presStyleLbl="node2" presStyleIdx="1" presStyleCnt="2" custScaleX="241831" custScaleY="109247" custLinFactY="22768" custLinFactNeighborX="-21471" custLinFactNeighborY="100000">
        <dgm:presLayoutVars>
          <dgm:chPref val="3"/>
        </dgm:presLayoutVars>
      </dgm:prSet>
      <dgm:spPr/>
      <dgm:t>
        <a:bodyPr/>
        <a:lstStyle/>
        <a:p>
          <a:endParaRPr lang="vi-VN"/>
        </a:p>
      </dgm:t>
    </dgm:pt>
    <dgm:pt modelId="{9705FE87-7943-4DEF-B043-B7CC897CFA9E}" type="pres">
      <dgm:prSet presAssocID="{701DA677-3742-4589-9675-15343D3C6152}" presName="level3hierChild" presStyleCnt="0"/>
      <dgm:spPr/>
    </dgm:pt>
  </dgm:ptLst>
  <dgm:cxnLst>
    <dgm:cxn modelId="{B3455E58-A711-43E6-B5F4-3130261F29B0}" type="presOf" srcId="{D57A037A-9142-4087-A575-4A885A1A3AAD}" destId="{5A18D4EB-D224-4724-832D-DCF66F0E3938}" srcOrd="0" destOrd="0" presId="urn:microsoft.com/office/officeart/2008/layout/HorizontalMultiLevelHierarchy"/>
    <dgm:cxn modelId="{F391B8B9-CE07-4B63-9C0F-E262078FC4A4}" srcId="{8CA805AF-EDB0-4870-BA74-86A507D2BBFD}" destId="{9EA77921-5951-4F5E-980E-5B1B832A98FD}" srcOrd="0" destOrd="0" parTransId="{5C7877CA-4508-488D-8D75-3BAE6BBC3D14}" sibTransId="{725AC2A4-6BF4-424D-A2AB-96C352C8BFD2}"/>
    <dgm:cxn modelId="{03A56064-D552-41E3-8781-D974E08C1B27}" type="presOf" srcId="{EE301AF9-E903-4849-A680-EB45FBFB0AB1}" destId="{3C57464E-DCF1-4B05-A9C3-2C3F747F90DC}" srcOrd="0" destOrd="0" presId="urn:microsoft.com/office/officeart/2008/layout/HorizontalMultiLevelHierarchy"/>
    <dgm:cxn modelId="{ECE014C5-E813-4B15-9284-AF337E79251E}" srcId="{9EA77921-5951-4F5E-980E-5B1B832A98FD}" destId="{701DA677-3742-4589-9675-15343D3C6152}" srcOrd="1" destOrd="0" parTransId="{C8B83BF1-B0EE-42E0-8D23-EFBED1DFF7D1}" sibTransId="{3182A927-954D-4024-B36F-72690299A30B}"/>
    <dgm:cxn modelId="{0E4E34C6-7D15-4A56-B2C0-CE36EE0F8013}" type="presOf" srcId="{D57A037A-9142-4087-A575-4A885A1A3AAD}" destId="{CC086F84-3181-46A5-810E-59B829442C48}" srcOrd="1" destOrd="0" presId="urn:microsoft.com/office/officeart/2008/layout/HorizontalMultiLevelHierarchy"/>
    <dgm:cxn modelId="{DDC533D5-8B5A-47E7-8072-F6CCF14EFCBD}" type="presOf" srcId="{C8B83BF1-B0EE-42E0-8D23-EFBED1DFF7D1}" destId="{365E9AB0-C3B4-4C94-863F-9070B0459463}" srcOrd="0" destOrd="0" presId="urn:microsoft.com/office/officeart/2008/layout/HorizontalMultiLevelHierarchy"/>
    <dgm:cxn modelId="{0CD7E56F-48E2-442C-B9BB-09E13D6806E9}" type="presOf" srcId="{701DA677-3742-4589-9675-15343D3C6152}" destId="{25F83F15-5C7B-4E0F-90F9-B63CE51D4351}" srcOrd="0" destOrd="0" presId="urn:microsoft.com/office/officeart/2008/layout/HorizontalMultiLevelHierarchy"/>
    <dgm:cxn modelId="{4A976250-D466-44D8-A4D6-D118103642E9}" type="presOf" srcId="{8CA805AF-EDB0-4870-BA74-86A507D2BBFD}" destId="{4B7A139A-B017-4B1C-BA0E-340B30E6F9BB}" srcOrd="0" destOrd="0" presId="urn:microsoft.com/office/officeart/2008/layout/HorizontalMultiLevelHierarchy"/>
    <dgm:cxn modelId="{B60354D0-0A64-4D17-8E85-6F183C642EE2}" type="presOf" srcId="{9EA77921-5951-4F5E-980E-5B1B832A98FD}" destId="{3138F3FD-8DA5-4B02-8C12-68092F066103}" srcOrd="0" destOrd="0" presId="urn:microsoft.com/office/officeart/2008/layout/HorizontalMultiLevelHierarchy"/>
    <dgm:cxn modelId="{78327BD0-B6C7-4618-A6F5-D494EAB4CAE0}" srcId="{9EA77921-5951-4F5E-980E-5B1B832A98FD}" destId="{EE301AF9-E903-4849-A680-EB45FBFB0AB1}" srcOrd="0" destOrd="0" parTransId="{D57A037A-9142-4087-A575-4A885A1A3AAD}" sibTransId="{1DE7F884-A9AE-49B8-9D71-97F1A1603D08}"/>
    <dgm:cxn modelId="{D64FFD8D-E66F-401F-AF38-C190DF6B0662}" type="presOf" srcId="{C8B83BF1-B0EE-42E0-8D23-EFBED1DFF7D1}" destId="{C992DE7D-7431-49C2-B3F9-5F92D43083EA}" srcOrd="1" destOrd="0" presId="urn:microsoft.com/office/officeart/2008/layout/HorizontalMultiLevelHierarchy"/>
    <dgm:cxn modelId="{B1AC583D-31B2-4D9E-AFA0-B56E491C6F02}" type="presParOf" srcId="{4B7A139A-B017-4B1C-BA0E-340B30E6F9BB}" destId="{7319F636-F774-4396-8DE0-6B88CA996CC8}" srcOrd="0" destOrd="0" presId="urn:microsoft.com/office/officeart/2008/layout/HorizontalMultiLevelHierarchy"/>
    <dgm:cxn modelId="{AD979D1D-B272-4458-B1AA-8E7F1435BD64}" type="presParOf" srcId="{7319F636-F774-4396-8DE0-6B88CA996CC8}" destId="{3138F3FD-8DA5-4B02-8C12-68092F066103}" srcOrd="0" destOrd="0" presId="urn:microsoft.com/office/officeart/2008/layout/HorizontalMultiLevelHierarchy"/>
    <dgm:cxn modelId="{089FB946-E349-4266-A6C2-48827146AC90}" type="presParOf" srcId="{7319F636-F774-4396-8DE0-6B88CA996CC8}" destId="{D9760259-D907-4249-9038-773EFDA3021F}" srcOrd="1" destOrd="0" presId="urn:microsoft.com/office/officeart/2008/layout/HorizontalMultiLevelHierarchy"/>
    <dgm:cxn modelId="{5356B764-BC10-4044-B1FE-BB5B5E92842B}" type="presParOf" srcId="{D9760259-D907-4249-9038-773EFDA3021F}" destId="{5A18D4EB-D224-4724-832D-DCF66F0E3938}" srcOrd="0" destOrd="0" presId="urn:microsoft.com/office/officeart/2008/layout/HorizontalMultiLevelHierarchy"/>
    <dgm:cxn modelId="{579CF2D4-4C5E-4A5F-A761-EF1E38DC7483}" type="presParOf" srcId="{5A18D4EB-D224-4724-832D-DCF66F0E3938}" destId="{CC086F84-3181-46A5-810E-59B829442C48}" srcOrd="0" destOrd="0" presId="urn:microsoft.com/office/officeart/2008/layout/HorizontalMultiLevelHierarchy"/>
    <dgm:cxn modelId="{95A590EA-325C-44B8-BA27-C136883BC6EC}" type="presParOf" srcId="{D9760259-D907-4249-9038-773EFDA3021F}" destId="{2EC987BB-C7DD-4E70-81AE-9F477AF839D3}" srcOrd="1" destOrd="0" presId="urn:microsoft.com/office/officeart/2008/layout/HorizontalMultiLevelHierarchy"/>
    <dgm:cxn modelId="{74D3C211-9EB7-4F70-A3D4-17665B8F910E}" type="presParOf" srcId="{2EC987BB-C7DD-4E70-81AE-9F477AF839D3}" destId="{3C57464E-DCF1-4B05-A9C3-2C3F747F90DC}" srcOrd="0" destOrd="0" presId="urn:microsoft.com/office/officeart/2008/layout/HorizontalMultiLevelHierarchy"/>
    <dgm:cxn modelId="{DA5BA723-14EA-41EE-989E-139FEFC6C0D8}" type="presParOf" srcId="{2EC987BB-C7DD-4E70-81AE-9F477AF839D3}" destId="{5243AF87-7483-4349-B8AF-E229E071910A}" srcOrd="1" destOrd="0" presId="urn:microsoft.com/office/officeart/2008/layout/HorizontalMultiLevelHierarchy"/>
    <dgm:cxn modelId="{D64A11B5-D133-46A6-A89B-B6B1AE24CF6A}" type="presParOf" srcId="{D9760259-D907-4249-9038-773EFDA3021F}" destId="{365E9AB0-C3B4-4C94-863F-9070B0459463}" srcOrd="2" destOrd="0" presId="urn:microsoft.com/office/officeart/2008/layout/HorizontalMultiLevelHierarchy"/>
    <dgm:cxn modelId="{CAA0B3B9-C54C-49C3-8DD7-08BF1AAC5A1C}" type="presParOf" srcId="{365E9AB0-C3B4-4C94-863F-9070B0459463}" destId="{C992DE7D-7431-49C2-B3F9-5F92D43083EA}" srcOrd="0" destOrd="0" presId="urn:microsoft.com/office/officeart/2008/layout/HorizontalMultiLevelHierarchy"/>
    <dgm:cxn modelId="{A795C34D-8E12-4DE6-967C-4A3F399FF695}" type="presParOf" srcId="{D9760259-D907-4249-9038-773EFDA3021F}" destId="{26D877C8-F891-4948-B985-8F88E22D0DEC}" srcOrd="3" destOrd="0" presId="urn:microsoft.com/office/officeart/2008/layout/HorizontalMultiLevelHierarchy"/>
    <dgm:cxn modelId="{9CDBFFB9-8511-4C15-9613-955C5AD6DDDD}" type="presParOf" srcId="{26D877C8-F891-4948-B985-8F88E22D0DEC}" destId="{25F83F15-5C7B-4E0F-90F9-B63CE51D4351}" srcOrd="0" destOrd="0" presId="urn:microsoft.com/office/officeart/2008/layout/HorizontalMultiLevelHierarchy"/>
    <dgm:cxn modelId="{36929C45-E8B3-44AB-AFB5-5E7256A902FF}" type="presParOf" srcId="{26D877C8-F891-4948-B985-8F88E22D0DEC}" destId="{9705FE87-7943-4DEF-B043-B7CC897CFA9E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8095C5AD-C377-4D01-9D47-C573E9A26801}" type="doc">
      <dgm:prSet loTypeId="urn:microsoft.com/office/officeart/2008/layout/HorizontalMultiLevelHierarchy" loCatId="hierarchy" qsTypeId="urn:microsoft.com/office/officeart/2005/8/quickstyle/simple4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926FE490-06AB-4B68-9AF4-4BF185C719B4}">
      <dgm:prSet phldrT="[Text]"/>
      <dgm:spPr/>
      <dgm:t>
        <a:bodyPr/>
        <a:lstStyle/>
        <a:p>
          <a:r>
            <a:rPr lang="en-US" b="0" i="0">
              <a:solidFill>
                <a:schemeClr val="tx1"/>
              </a:solidFill>
            </a:rPr>
            <a:t>Meaning </a:t>
          </a:r>
          <a:endParaRPr lang="en-US" b="0" i="0" dirty="0">
            <a:solidFill>
              <a:schemeClr val="tx1"/>
            </a:solidFill>
          </a:endParaRPr>
        </a:p>
      </dgm:t>
    </dgm:pt>
    <dgm:pt modelId="{ABCE1BF1-D626-480D-8097-EFE00B4E0FF4}" type="parTrans" cxnId="{A172F3D9-3F5C-4893-B518-2DFDF8D5A9CF}">
      <dgm:prSet/>
      <dgm:spPr/>
      <dgm:t>
        <a:bodyPr/>
        <a:lstStyle/>
        <a:p>
          <a:endParaRPr lang="en-US" b="0">
            <a:solidFill>
              <a:schemeClr val="tx1"/>
            </a:solidFill>
          </a:endParaRPr>
        </a:p>
      </dgm:t>
    </dgm:pt>
    <dgm:pt modelId="{F8819678-A51C-48F7-A081-08EAEBB4BDE0}" type="sibTrans" cxnId="{A172F3D9-3F5C-4893-B518-2DFDF8D5A9CF}">
      <dgm:prSet/>
      <dgm:spPr/>
      <dgm:t>
        <a:bodyPr/>
        <a:lstStyle/>
        <a:p>
          <a:endParaRPr lang="en-US" b="0">
            <a:solidFill>
              <a:schemeClr val="tx1"/>
            </a:solidFill>
          </a:endParaRPr>
        </a:p>
      </dgm:t>
    </dgm:pt>
    <dgm:pt modelId="{B5C057D1-AE9F-4A93-A64A-5A6E299620CD}">
      <dgm:prSet phldrT="[Text]"/>
      <dgm:spPr/>
      <dgm:t>
        <a:bodyPr/>
        <a:lstStyle/>
        <a:p>
          <a:r>
            <a:rPr lang="en-US" b="1">
              <a:solidFill>
                <a:schemeClr val="tx1"/>
              </a:solidFill>
            </a:rPr>
            <a:t>Base (or roots)</a:t>
          </a:r>
          <a:endParaRPr lang="en-US" b="1" dirty="0">
            <a:solidFill>
              <a:schemeClr val="tx1"/>
            </a:solidFill>
          </a:endParaRPr>
        </a:p>
      </dgm:t>
    </dgm:pt>
    <dgm:pt modelId="{56CC7DDB-83D6-4B70-881E-AC1FEF62884F}" type="parTrans" cxnId="{4010786F-95DC-420F-B860-C2E5B75E8952}">
      <dgm:prSet/>
      <dgm:spPr/>
      <dgm:t>
        <a:bodyPr/>
        <a:lstStyle/>
        <a:p>
          <a:endParaRPr lang="en-US" b="0">
            <a:solidFill>
              <a:schemeClr val="tx1"/>
            </a:solidFill>
          </a:endParaRPr>
        </a:p>
      </dgm:t>
    </dgm:pt>
    <dgm:pt modelId="{AFCDB162-CBF4-49EE-BB63-385C168020F1}" type="sibTrans" cxnId="{4010786F-95DC-420F-B860-C2E5B75E8952}">
      <dgm:prSet/>
      <dgm:spPr/>
      <dgm:t>
        <a:bodyPr/>
        <a:lstStyle/>
        <a:p>
          <a:endParaRPr lang="en-US" b="0">
            <a:solidFill>
              <a:schemeClr val="tx1"/>
            </a:solidFill>
          </a:endParaRPr>
        </a:p>
      </dgm:t>
    </dgm:pt>
    <dgm:pt modelId="{CE0A1F9D-8738-47BD-9CA4-160298534F0A}">
      <dgm:prSet phldrT="[Text]"/>
      <dgm:spPr/>
      <dgm:t>
        <a:bodyPr/>
        <a:lstStyle/>
        <a:p>
          <a:r>
            <a:rPr lang="en-US" b="1">
              <a:solidFill>
                <a:schemeClr val="tx1"/>
              </a:solidFill>
            </a:rPr>
            <a:t>Affixes</a:t>
          </a:r>
          <a:endParaRPr lang="en-US" b="1" dirty="0">
            <a:solidFill>
              <a:schemeClr val="tx1"/>
            </a:solidFill>
          </a:endParaRPr>
        </a:p>
      </dgm:t>
    </dgm:pt>
    <dgm:pt modelId="{9D7961E3-065A-4E95-AE58-8FFCCF1E76F0}" type="parTrans" cxnId="{368E8176-F85D-4B8F-B583-7409CF4FDD92}">
      <dgm:prSet/>
      <dgm:spPr/>
      <dgm:t>
        <a:bodyPr/>
        <a:lstStyle/>
        <a:p>
          <a:endParaRPr lang="en-US" b="0">
            <a:solidFill>
              <a:schemeClr val="tx1"/>
            </a:solidFill>
          </a:endParaRPr>
        </a:p>
      </dgm:t>
    </dgm:pt>
    <dgm:pt modelId="{91D802F3-78DF-404B-B0E8-8FAF19F8431E}" type="sibTrans" cxnId="{368E8176-F85D-4B8F-B583-7409CF4FDD92}">
      <dgm:prSet/>
      <dgm:spPr/>
      <dgm:t>
        <a:bodyPr/>
        <a:lstStyle/>
        <a:p>
          <a:endParaRPr lang="en-US" b="0">
            <a:solidFill>
              <a:schemeClr val="tx1"/>
            </a:solidFill>
          </a:endParaRPr>
        </a:p>
      </dgm:t>
    </dgm:pt>
    <dgm:pt modelId="{B71E19E9-E2E3-4E0B-9461-D93F0F3CCC2C}">
      <dgm:prSet phldrT="[Text]"/>
      <dgm:spPr/>
      <dgm:t>
        <a:bodyPr/>
        <a:lstStyle/>
        <a:p>
          <a:r>
            <a:rPr lang="en-US" b="0" i="1">
              <a:solidFill>
                <a:schemeClr val="tx1"/>
              </a:solidFill>
            </a:rPr>
            <a:t>According to position</a:t>
          </a:r>
          <a:endParaRPr lang="en-US" b="0" i="1" dirty="0">
            <a:solidFill>
              <a:schemeClr val="tx1"/>
            </a:solidFill>
          </a:endParaRPr>
        </a:p>
      </dgm:t>
    </dgm:pt>
    <dgm:pt modelId="{BAE20E1A-316A-439D-8886-8CC4D64C508D}" type="parTrans" cxnId="{FF4457AE-E4A6-47CC-B53E-B73AE4CBE181}">
      <dgm:prSet/>
      <dgm:spPr/>
      <dgm:t>
        <a:bodyPr/>
        <a:lstStyle/>
        <a:p>
          <a:endParaRPr lang="en-US" b="0">
            <a:solidFill>
              <a:schemeClr val="tx1"/>
            </a:solidFill>
          </a:endParaRPr>
        </a:p>
      </dgm:t>
    </dgm:pt>
    <dgm:pt modelId="{D67F685B-3519-4C74-8E1A-4FB630DB871E}" type="sibTrans" cxnId="{FF4457AE-E4A6-47CC-B53E-B73AE4CBE181}">
      <dgm:prSet/>
      <dgm:spPr/>
      <dgm:t>
        <a:bodyPr/>
        <a:lstStyle/>
        <a:p>
          <a:endParaRPr lang="en-US" b="0">
            <a:solidFill>
              <a:schemeClr val="tx1"/>
            </a:solidFill>
          </a:endParaRPr>
        </a:p>
      </dgm:t>
    </dgm:pt>
    <dgm:pt modelId="{61062A7E-2944-44C0-917B-56BC53B4718F}">
      <dgm:prSet phldrT="[Text]"/>
      <dgm:spPr/>
      <dgm:t>
        <a:bodyPr/>
        <a:lstStyle/>
        <a:p>
          <a:r>
            <a:rPr lang="en-US" b="0" i="1">
              <a:solidFill>
                <a:schemeClr val="tx1"/>
              </a:solidFill>
            </a:rPr>
            <a:t>According to function</a:t>
          </a:r>
          <a:endParaRPr lang="en-US" b="0" i="1" dirty="0">
            <a:solidFill>
              <a:schemeClr val="tx1"/>
            </a:solidFill>
          </a:endParaRPr>
        </a:p>
      </dgm:t>
    </dgm:pt>
    <dgm:pt modelId="{195E42CC-F2B7-43FD-9147-8363C5A5901F}" type="parTrans" cxnId="{5E7B8428-E3D8-4F0E-B8E8-34526DFC84DF}">
      <dgm:prSet/>
      <dgm:spPr/>
      <dgm:t>
        <a:bodyPr/>
        <a:lstStyle/>
        <a:p>
          <a:endParaRPr lang="en-US" b="0">
            <a:solidFill>
              <a:schemeClr val="tx1"/>
            </a:solidFill>
          </a:endParaRPr>
        </a:p>
      </dgm:t>
    </dgm:pt>
    <dgm:pt modelId="{4DF9408D-E3CB-432D-9005-2FAA85F304E0}" type="sibTrans" cxnId="{5E7B8428-E3D8-4F0E-B8E8-34526DFC84DF}">
      <dgm:prSet/>
      <dgm:spPr/>
      <dgm:t>
        <a:bodyPr/>
        <a:lstStyle/>
        <a:p>
          <a:endParaRPr lang="en-US" b="0">
            <a:solidFill>
              <a:schemeClr val="tx1"/>
            </a:solidFill>
          </a:endParaRPr>
        </a:p>
      </dgm:t>
    </dgm:pt>
    <dgm:pt modelId="{642A70C2-716D-421E-8D2C-74826C305218}">
      <dgm:prSet phldrT="[Text]"/>
      <dgm:spPr/>
      <dgm:t>
        <a:bodyPr/>
        <a:lstStyle/>
        <a:p>
          <a:r>
            <a:rPr lang="en-US" b="1">
              <a:solidFill>
                <a:schemeClr val="tx1"/>
              </a:solidFill>
            </a:rPr>
            <a:t>Prefix</a:t>
          </a:r>
          <a:endParaRPr lang="en-US" b="1" dirty="0">
            <a:solidFill>
              <a:schemeClr val="tx1"/>
            </a:solidFill>
          </a:endParaRPr>
        </a:p>
      </dgm:t>
    </dgm:pt>
    <dgm:pt modelId="{F901ECBA-DF04-4EB8-ADA9-17C015AE0580}" type="parTrans" cxnId="{97855E15-5542-498B-BD4F-52A8880C76BF}">
      <dgm:prSet/>
      <dgm:spPr/>
      <dgm:t>
        <a:bodyPr/>
        <a:lstStyle/>
        <a:p>
          <a:endParaRPr lang="en-US" b="0">
            <a:solidFill>
              <a:schemeClr val="tx1"/>
            </a:solidFill>
          </a:endParaRPr>
        </a:p>
      </dgm:t>
    </dgm:pt>
    <dgm:pt modelId="{DD4765A3-83B1-4DDC-A2B3-76DAE9E2B6DB}" type="sibTrans" cxnId="{97855E15-5542-498B-BD4F-52A8880C76BF}">
      <dgm:prSet/>
      <dgm:spPr/>
      <dgm:t>
        <a:bodyPr/>
        <a:lstStyle/>
        <a:p>
          <a:endParaRPr lang="en-US" b="0">
            <a:solidFill>
              <a:schemeClr val="tx1"/>
            </a:solidFill>
          </a:endParaRPr>
        </a:p>
      </dgm:t>
    </dgm:pt>
    <dgm:pt modelId="{8BE4EB6B-6B40-4E66-9524-9EADE042836F}">
      <dgm:prSet phldrT="[Text]"/>
      <dgm:spPr/>
      <dgm:t>
        <a:bodyPr/>
        <a:lstStyle/>
        <a:p>
          <a:r>
            <a:rPr lang="en-US" b="1">
              <a:solidFill>
                <a:schemeClr val="tx1"/>
              </a:solidFill>
            </a:rPr>
            <a:t>Suffix </a:t>
          </a:r>
          <a:endParaRPr lang="en-US" b="1" dirty="0">
            <a:solidFill>
              <a:schemeClr val="tx1"/>
            </a:solidFill>
          </a:endParaRPr>
        </a:p>
      </dgm:t>
    </dgm:pt>
    <dgm:pt modelId="{4B967D66-D11E-4BC7-9D60-63A87007E0B1}" type="parTrans" cxnId="{7BF27B64-0167-405C-8BA1-1FE2F87993C9}">
      <dgm:prSet/>
      <dgm:spPr/>
      <dgm:t>
        <a:bodyPr/>
        <a:lstStyle/>
        <a:p>
          <a:endParaRPr lang="en-US" b="0">
            <a:solidFill>
              <a:schemeClr val="tx1"/>
            </a:solidFill>
          </a:endParaRPr>
        </a:p>
      </dgm:t>
    </dgm:pt>
    <dgm:pt modelId="{57AF7D04-D638-4361-BC73-ACDC58BA803C}" type="sibTrans" cxnId="{7BF27B64-0167-405C-8BA1-1FE2F87993C9}">
      <dgm:prSet/>
      <dgm:spPr/>
      <dgm:t>
        <a:bodyPr/>
        <a:lstStyle/>
        <a:p>
          <a:endParaRPr lang="en-US" b="0">
            <a:solidFill>
              <a:schemeClr val="tx1"/>
            </a:solidFill>
          </a:endParaRPr>
        </a:p>
      </dgm:t>
    </dgm:pt>
    <dgm:pt modelId="{F0CCDB7C-2EB9-41CF-B228-AF56CD8EC1E9}">
      <dgm:prSet phldrT="[Text]"/>
      <dgm:spPr/>
      <dgm:t>
        <a:bodyPr/>
        <a:lstStyle/>
        <a:p>
          <a:r>
            <a:rPr lang="en-US" b="1">
              <a:solidFill>
                <a:schemeClr val="tx1"/>
              </a:solidFill>
            </a:rPr>
            <a:t>Bound base</a:t>
          </a:r>
          <a:endParaRPr lang="en-US" b="1" dirty="0">
            <a:solidFill>
              <a:schemeClr val="tx1"/>
            </a:solidFill>
          </a:endParaRPr>
        </a:p>
      </dgm:t>
    </dgm:pt>
    <dgm:pt modelId="{E0446F6D-8921-4EA2-8EB7-5439F8D5BBEE}" type="parTrans" cxnId="{DE32CCEE-61AB-4185-96C4-A117969D760A}">
      <dgm:prSet/>
      <dgm:spPr/>
      <dgm:t>
        <a:bodyPr/>
        <a:lstStyle/>
        <a:p>
          <a:endParaRPr lang="en-US" b="0">
            <a:solidFill>
              <a:schemeClr val="tx1"/>
            </a:solidFill>
          </a:endParaRPr>
        </a:p>
      </dgm:t>
    </dgm:pt>
    <dgm:pt modelId="{B1B189B8-C188-4DFB-8B45-250D2FB1587B}" type="sibTrans" cxnId="{DE32CCEE-61AB-4185-96C4-A117969D760A}">
      <dgm:prSet/>
      <dgm:spPr/>
      <dgm:t>
        <a:bodyPr/>
        <a:lstStyle/>
        <a:p>
          <a:endParaRPr lang="en-US" b="0">
            <a:solidFill>
              <a:schemeClr val="tx1"/>
            </a:solidFill>
          </a:endParaRPr>
        </a:p>
      </dgm:t>
    </dgm:pt>
    <dgm:pt modelId="{3CD7B610-A030-48FD-851D-F3025C5EC520}">
      <dgm:prSet phldrT="[Text]"/>
      <dgm:spPr/>
      <dgm:t>
        <a:bodyPr/>
        <a:lstStyle/>
        <a:p>
          <a:r>
            <a:rPr lang="en-US" b="1">
              <a:solidFill>
                <a:schemeClr val="tx1"/>
              </a:solidFill>
            </a:rPr>
            <a:t>Free base</a:t>
          </a:r>
          <a:endParaRPr lang="en-US" b="1" dirty="0">
            <a:solidFill>
              <a:schemeClr val="tx1"/>
            </a:solidFill>
          </a:endParaRPr>
        </a:p>
      </dgm:t>
    </dgm:pt>
    <dgm:pt modelId="{014248D0-36E0-4757-9FDF-4D978F44B993}" type="parTrans" cxnId="{CE535BE9-C187-4D32-89B0-44E12E4A672A}">
      <dgm:prSet/>
      <dgm:spPr/>
      <dgm:t>
        <a:bodyPr/>
        <a:lstStyle/>
        <a:p>
          <a:endParaRPr lang="en-US" b="0">
            <a:solidFill>
              <a:schemeClr val="tx1"/>
            </a:solidFill>
          </a:endParaRPr>
        </a:p>
      </dgm:t>
    </dgm:pt>
    <dgm:pt modelId="{3E3DBF7A-AE91-42C5-9B6C-BA0E30358A43}" type="sibTrans" cxnId="{CE535BE9-C187-4D32-89B0-44E12E4A672A}">
      <dgm:prSet/>
      <dgm:spPr/>
      <dgm:t>
        <a:bodyPr/>
        <a:lstStyle/>
        <a:p>
          <a:endParaRPr lang="en-US" b="0">
            <a:solidFill>
              <a:schemeClr val="tx1"/>
            </a:solidFill>
          </a:endParaRPr>
        </a:p>
      </dgm:t>
    </dgm:pt>
    <dgm:pt modelId="{A67F229C-0284-43E3-A5D8-72407B903994}">
      <dgm:prSet phldrT="[Text]"/>
      <dgm:spPr/>
      <dgm:t>
        <a:bodyPr/>
        <a:lstStyle/>
        <a:p>
          <a:r>
            <a:rPr lang="en-US" b="1">
              <a:solidFill>
                <a:schemeClr val="tx1"/>
              </a:solidFill>
            </a:rPr>
            <a:t>Derivational</a:t>
          </a:r>
          <a:endParaRPr lang="en-US" b="1" dirty="0">
            <a:solidFill>
              <a:schemeClr val="tx1"/>
            </a:solidFill>
          </a:endParaRPr>
        </a:p>
      </dgm:t>
    </dgm:pt>
    <dgm:pt modelId="{0A7642E2-40F4-4566-BB90-F255F7D7A6AB}" type="parTrans" cxnId="{DF68BE10-5959-436F-B08D-909BB3A3BD7B}">
      <dgm:prSet/>
      <dgm:spPr/>
      <dgm:t>
        <a:bodyPr/>
        <a:lstStyle/>
        <a:p>
          <a:endParaRPr lang="en-US" b="0">
            <a:solidFill>
              <a:schemeClr val="tx1"/>
            </a:solidFill>
          </a:endParaRPr>
        </a:p>
      </dgm:t>
    </dgm:pt>
    <dgm:pt modelId="{B60479EF-E5DC-4DB2-B0EC-1511C0FE311E}" type="sibTrans" cxnId="{DF68BE10-5959-436F-B08D-909BB3A3BD7B}">
      <dgm:prSet/>
      <dgm:spPr/>
      <dgm:t>
        <a:bodyPr/>
        <a:lstStyle/>
        <a:p>
          <a:endParaRPr lang="en-US" b="0">
            <a:solidFill>
              <a:schemeClr val="tx1"/>
            </a:solidFill>
          </a:endParaRPr>
        </a:p>
      </dgm:t>
    </dgm:pt>
    <dgm:pt modelId="{CC83DEAC-1247-47B1-9485-171F5F9EEF97}">
      <dgm:prSet phldrT="[Text]"/>
      <dgm:spPr/>
      <dgm:t>
        <a:bodyPr/>
        <a:lstStyle/>
        <a:p>
          <a:r>
            <a:rPr lang="en-US" b="1">
              <a:solidFill>
                <a:schemeClr val="tx1"/>
              </a:solidFill>
            </a:rPr>
            <a:t>Inflectional</a:t>
          </a:r>
          <a:endParaRPr lang="en-US" b="1" dirty="0">
            <a:solidFill>
              <a:schemeClr val="tx1"/>
            </a:solidFill>
          </a:endParaRPr>
        </a:p>
      </dgm:t>
    </dgm:pt>
    <dgm:pt modelId="{A4632C57-ABBC-4771-8906-645FA6487763}" type="parTrans" cxnId="{216D3A29-9DFA-4DEF-BBAC-872AA30344B2}">
      <dgm:prSet/>
      <dgm:spPr/>
      <dgm:t>
        <a:bodyPr/>
        <a:lstStyle/>
        <a:p>
          <a:endParaRPr lang="en-US" b="0">
            <a:solidFill>
              <a:schemeClr val="tx1"/>
            </a:solidFill>
          </a:endParaRPr>
        </a:p>
      </dgm:t>
    </dgm:pt>
    <dgm:pt modelId="{F8C3111C-C4BD-4D04-B5A9-C254D3351BDB}" type="sibTrans" cxnId="{216D3A29-9DFA-4DEF-BBAC-872AA30344B2}">
      <dgm:prSet/>
      <dgm:spPr/>
      <dgm:t>
        <a:bodyPr/>
        <a:lstStyle/>
        <a:p>
          <a:endParaRPr lang="en-US" b="0">
            <a:solidFill>
              <a:schemeClr val="tx1"/>
            </a:solidFill>
          </a:endParaRPr>
        </a:p>
      </dgm:t>
    </dgm:pt>
    <dgm:pt modelId="{5D17F405-BBF7-44D1-B6D4-B9D9889CDC4F}">
      <dgm:prSet phldrT="[Text]"/>
      <dgm:spPr/>
      <dgm:t>
        <a:bodyPr/>
        <a:lstStyle/>
        <a:p>
          <a:r>
            <a:rPr lang="en-US" b="0">
              <a:solidFill>
                <a:schemeClr val="tx1"/>
              </a:solidFill>
            </a:rPr>
            <a:t>Class-maintaining</a:t>
          </a:r>
          <a:endParaRPr lang="en-US" b="0" dirty="0">
            <a:solidFill>
              <a:schemeClr val="tx1"/>
            </a:solidFill>
          </a:endParaRPr>
        </a:p>
      </dgm:t>
    </dgm:pt>
    <dgm:pt modelId="{5F0D7F45-3EC3-428C-873E-EBFD870CE875}" type="parTrans" cxnId="{EC315E16-0CD7-4400-AFD9-07B1C0CB1DCC}">
      <dgm:prSet/>
      <dgm:spPr/>
      <dgm:t>
        <a:bodyPr/>
        <a:lstStyle/>
        <a:p>
          <a:endParaRPr lang="en-US" b="0">
            <a:solidFill>
              <a:schemeClr val="tx1"/>
            </a:solidFill>
          </a:endParaRPr>
        </a:p>
      </dgm:t>
    </dgm:pt>
    <dgm:pt modelId="{AF802AC4-C39A-4E6B-98F6-51B8558D6F25}" type="sibTrans" cxnId="{EC315E16-0CD7-4400-AFD9-07B1C0CB1DCC}">
      <dgm:prSet/>
      <dgm:spPr/>
      <dgm:t>
        <a:bodyPr/>
        <a:lstStyle/>
        <a:p>
          <a:endParaRPr lang="en-US" b="0">
            <a:solidFill>
              <a:schemeClr val="tx1"/>
            </a:solidFill>
          </a:endParaRPr>
        </a:p>
      </dgm:t>
    </dgm:pt>
    <dgm:pt modelId="{EE50A881-ECFC-4DC6-A220-71FBA0C06375}">
      <dgm:prSet phldrT="[Text]"/>
      <dgm:spPr/>
      <dgm:t>
        <a:bodyPr/>
        <a:lstStyle/>
        <a:p>
          <a:r>
            <a:rPr lang="en-US" b="0">
              <a:solidFill>
                <a:schemeClr val="tx1"/>
              </a:solidFill>
            </a:rPr>
            <a:t>Class-changing</a:t>
          </a:r>
          <a:endParaRPr lang="en-US" b="0" dirty="0">
            <a:solidFill>
              <a:schemeClr val="tx1"/>
            </a:solidFill>
          </a:endParaRPr>
        </a:p>
      </dgm:t>
    </dgm:pt>
    <dgm:pt modelId="{DCE4C482-36D8-481F-AE58-7144B00481DF}" type="parTrans" cxnId="{A14EBFDC-CE5A-46D3-B105-2B337A6EB5A2}">
      <dgm:prSet/>
      <dgm:spPr/>
      <dgm:t>
        <a:bodyPr/>
        <a:lstStyle/>
        <a:p>
          <a:endParaRPr lang="en-US" b="0">
            <a:solidFill>
              <a:schemeClr val="tx1"/>
            </a:solidFill>
          </a:endParaRPr>
        </a:p>
      </dgm:t>
    </dgm:pt>
    <dgm:pt modelId="{C0149D27-5F40-4D33-9AD1-A0AD835038FB}" type="sibTrans" cxnId="{A14EBFDC-CE5A-46D3-B105-2B337A6EB5A2}">
      <dgm:prSet/>
      <dgm:spPr/>
      <dgm:t>
        <a:bodyPr/>
        <a:lstStyle/>
        <a:p>
          <a:endParaRPr lang="en-US" b="0">
            <a:solidFill>
              <a:schemeClr val="tx1"/>
            </a:solidFill>
          </a:endParaRPr>
        </a:p>
      </dgm:t>
    </dgm:pt>
    <dgm:pt modelId="{21E2312E-CB13-40A5-A92A-56AA4473AEBC}">
      <dgm:prSet phldrT="[Text]"/>
      <dgm:spPr/>
      <dgm:t>
        <a:bodyPr/>
        <a:lstStyle/>
        <a:p>
          <a:r>
            <a:rPr lang="en-US" b="0" dirty="0">
              <a:solidFill>
                <a:schemeClr val="tx1"/>
              </a:solidFill>
            </a:rPr>
            <a:t>8 types […]</a:t>
          </a:r>
        </a:p>
      </dgm:t>
    </dgm:pt>
    <dgm:pt modelId="{20BCE135-AFDF-4581-AD69-7A1A87F9A483}" type="parTrans" cxnId="{1A7F4933-9D2E-4789-A706-6CCFBB3AB4A6}">
      <dgm:prSet/>
      <dgm:spPr/>
      <dgm:t>
        <a:bodyPr/>
        <a:lstStyle/>
        <a:p>
          <a:endParaRPr lang="en-US" b="0">
            <a:solidFill>
              <a:schemeClr val="tx1"/>
            </a:solidFill>
          </a:endParaRPr>
        </a:p>
      </dgm:t>
    </dgm:pt>
    <dgm:pt modelId="{56901860-74BC-42E6-8B6E-EE4E9DFFD91D}" type="sibTrans" cxnId="{1A7F4933-9D2E-4789-A706-6CCFBB3AB4A6}">
      <dgm:prSet/>
      <dgm:spPr/>
      <dgm:t>
        <a:bodyPr/>
        <a:lstStyle/>
        <a:p>
          <a:endParaRPr lang="en-US" b="0">
            <a:solidFill>
              <a:schemeClr val="tx1"/>
            </a:solidFill>
          </a:endParaRPr>
        </a:p>
      </dgm:t>
    </dgm:pt>
    <dgm:pt modelId="{8840E538-E634-4097-B2B4-2E63679C85FD}" type="pres">
      <dgm:prSet presAssocID="{8095C5AD-C377-4D01-9D47-C573E9A26801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vi-VN"/>
        </a:p>
      </dgm:t>
    </dgm:pt>
    <dgm:pt modelId="{1D41CBC3-66D3-40B7-B1C0-865F682AA7DA}" type="pres">
      <dgm:prSet presAssocID="{926FE490-06AB-4B68-9AF4-4BF185C719B4}" presName="root1" presStyleCnt="0"/>
      <dgm:spPr/>
    </dgm:pt>
    <dgm:pt modelId="{BDBDEC8D-553B-46D8-9AFF-927D861B5F96}" type="pres">
      <dgm:prSet presAssocID="{926FE490-06AB-4B68-9AF4-4BF185C719B4}" presName="LevelOneTextNod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vi-VN"/>
        </a:p>
      </dgm:t>
    </dgm:pt>
    <dgm:pt modelId="{027D909E-B4F9-476E-9555-68E1787D0DCF}" type="pres">
      <dgm:prSet presAssocID="{926FE490-06AB-4B68-9AF4-4BF185C719B4}" presName="level2hierChild" presStyleCnt="0"/>
      <dgm:spPr/>
    </dgm:pt>
    <dgm:pt modelId="{D970EE84-49CA-47BE-A65A-77F66AD847BB}" type="pres">
      <dgm:prSet presAssocID="{56CC7DDB-83D6-4B70-881E-AC1FEF62884F}" presName="conn2-1" presStyleLbl="parChTrans1D2" presStyleIdx="0" presStyleCnt="2"/>
      <dgm:spPr/>
      <dgm:t>
        <a:bodyPr/>
        <a:lstStyle/>
        <a:p>
          <a:endParaRPr lang="vi-VN"/>
        </a:p>
      </dgm:t>
    </dgm:pt>
    <dgm:pt modelId="{7967E6CC-AB15-43EF-85CC-5CCCC3AC0388}" type="pres">
      <dgm:prSet presAssocID="{56CC7DDB-83D6-4B70-881E-AC1FEF62884F}" presName="connTx" presStyleLbl="parChTrans1D2" presStyleIdx="0" presStyleCnt="2"/>
      <dgm:spPr/>
      <dgm:t>
        <a:bodyPr/>
        <a:lstStyle/>
        <a:p>
          <a:endParaRPr lang="vi-VN"/>
        </a:p>
      </dgm:t>
    </dgm:pt>
    <dgm:pt modelId="{5714E129-8BD8-4CA3-978C-03815C97E3CA}" type="pres">
      <dgm:prSet presAssocID="{B5C057D1-AE9F-4A93-A64A-5A6E299620CD}" presName="root2" presStyleCnt="0"/>
      <dgm:spPr/>
    </dgm:pt>
    <dgm:pt modelId="{EED82637-6358-432A-909F-E155E3103810}" type="pres">
      <dgm:prSet presAssocID="{B5C057D1-AE9F-4A93-A64A-5A6E299620CD}" presName="LevelTwoTextNode" presStyleLbl="node2" presStyleIdx="0" presStyleCnt="2">
        <dgm:presLayoutVars>
          <dgm:chPref val="3"/>
        </dgm:presLayoutVars>
      </dgm:prSet>
      <dgm:spPr/>
      <dgm:t>
        <a:bodyPr/>
        <a:lstStyle/>
        <a:p>
          <a:endParaRPr lang="vi-VN"/>
        </a:p>
      </dgm:t>
    </dgm:pt>
    <dgm:pt modelId="{141812C6-FB0E-44CC-956A-33EA352372F1}" type="pres">
      <dgm:prSet presAssocID="{B5C057D1-AE9F-4A93-A64A-5A6E299620CD}" presName="level3hierChild" presStyleCnt="0"/>
      <dgm:spPr/>
    </dgm:pt>
    <dgm:pt modelId="{2B673265-5EDD-485E-BF93-50B53437963C}" type="pres">
      <dgm:prSet presAssocID="{E0446F6D-8921-4EA2-8EB7-5439F8D5BBEE}" presName="conn2-1" presStyleLbl="parChTrans1D3" presStyleIdx="0" presStyleCnt="4"/>
      <dgm:spPr/>
      <dgm:t>
        <a:bodyPr/>
        <a:lstStyle/>
        <a:p>
          <a:endParaRPr lang="vi-VN"/>
        </a:p>
      </dgm:t>
    </dgm:pt>
    <dgm:pt modelId="{E0443561-AC5A-4C48-83D6-2E9820C02C01}" type="pres">
      <dgm:prSet presAssocID="{E0446F6D-8921-4EA2-8EB7-5439F8D5BBEE}" presName="connTx" presStyleLbl="parChTrans1D3" presStyleIdx="0" presStyleCnt="4"/>
      <dgm:spPr/>
      <dgm:t>
        <a:bodyPr/>
        <a:lstStyle/>
        <a:p>
          <a:endParaRPr lang="vi-VN"/>
        </a:p>
      </dgm:t>
    </dgm:pt>
    <dgm:pt modelId="{D904738C-ED8B-41D2-8330-5D0752749F49}" type="pres">
      <dgm:prSet presAssocID="{F0CCDB7C-2EB9-41CF-B228-AF56CD8EC1E9}" presName="root2" presStyleCnt="0"/>
      <dgm:spPr/>
    </dgm:pt>
    <dgm:pt modelId="{212DFB98-C979-4969-8568-6EEE60BC60C5}" type="pres">
      <dgm:prSet presAssocID="{F0CCDB7C-2EB9-41CF-B228-AF56CD8EC1E9}" presName="LevelTwoTextNode" presStyleLbl="node3" presStyleIdx="0" presStyleCnt="4">
        <dgm:presLayoutVars>
          <dgm:chPref val="3"/>
        </dgm:presLayoutVars>
      </dgm:prSet>
      <dgm:spPr/>
      <dgm:t>
        <a:bodyPr/>
        <a:lstStyle/>
        <a:p>
          <a:endParaRPr lang="vi-VN"/>
        </a:p>
      </dgm:t>
    </dgm:pt>
    <dgm:pt modelId="{60FF1E1C-D9B0-4C31-A1BE-D0F986CC8887}" type="pres">
      <dgm:prSet presAssocID="{F0CCDB7C-2EB9-41CF-B228-AF56CD8EC1E9}" presName="level3hierChild" presStyleCnt="0"/>
      <dgm:spPr/>
    </dgm:pt>
    <dgm:pt modelId="{0F8D4C11-FF5D-4CA1-9589-72F104A70992}" type="pres">
      <dgm:prSet presAssocID="{014248D0-36E0-4757-9FDF-4D978F44B993}" presName="conn2-1" presStyleLbl="parChTrans1D3" presStyleIdx="1" presStyleCnt="4"/>
      <dgm:spPr/>
      <dgm:t>
        <a:bodyPr/>
        <a:lstStyle/>
        <a:p>
          <a:endParaRPr lang="vi-VN"/>
        </a:p>
      </dgm:t>
    </dgm:pt>
    <dgm:pt modelId="{57AA7FDC-280D-4249-BC60-A30609617459}" type="pres">
      <dgm:prSet presAssocID="{014248D0-36E0-4757-9FDF-4D978F44B993}" presName="connTx" presStyleLbl="parChTrans1D3" presStyleIdx="1" presStyleCnt="4"/>
      <dgm:spPr/>
      <dgm:t>
        <a:bodyPr/>
        <a:lstStyle/>
        <a:p>
          <a:endParaRPr lang="vi-VN"/>
        </a:p>
      </dgm:t>
    </dgm:pt>
    <dgm:pt modelId="{81F5B581-CE0F-4D55-9CF6-5BA71ECC1A3F}" type="pres">
      <dgm:prSet presAssocID="{3CD7B610-A030-48FD-851D-F3025C5EC520}" presName="root2" presStyleCnt="0"/>
      <dgm:spPr/>
    </dgm:pt>
    <dgm:pt modelId="{BBB153A4-98D6-409E-93AA-65BF909E83AF}" type="pres">
      <dgm:prSet presAssocID="{3CD7B610-A030-48FD-851D-F3025C5EC520}" presName="LevelTwoTextNode" presStyleLbl="node3" presStyleIdx="1" presStyleCnt="4">
        <dgm:presLayoutVars>
          <dgm:chPref val="3"/>
        </dgm:presLayoutVars>
      </dgm:prSet>
      <dgm:spPr/>
      <dgm:t>
        <a:bodyPr/>
        <a:lstStyle/>
        <a:p>
          <a:endParaRPr lang="vi-VN"/>
        </a:p>
      </dgm:t>
    </dgm:pt>
    <dgm:pt modelId="{5A089123-A72E-4148-A62E-6AF57A6D58E0}" type="pres">
      <dgm:prSet presAssocID="{3CD7B610-A030-48FD-851D-F3025C5EC520}" presName="level3hierChild" presStyleCnt="0"/>
      <dgm:spPr/>
    </dgm:pt>
    <dgm:pt modelId="{500FD87E-BB0D-4AD7-900B-692832E035F9}" type="pres">
      <dgm:prSet presAssocID="{9D7961E3-065A-4E95-AE58-8FFCCF1E76F0}" presName="conn2-1" presStyleLbl="parChTrans1D2" presStyleIdx="1" presStyleCnt="2"/>
      <dgm:spPr/>
      <dgm:t>
        <a:bodyPr/>
        <a:lstStyle/>
        <a:p>
          <a:endParaRPr lang="vi-VN"/>
        </a:p>
      </dgm:t>
    </dgm:pt>
    <dgm:pt modelId="{46B881B4-051C-4D1A-9FBF-B9F5681451F6}" type="pres">
      <dgm:prSet presAssocID="{9D7961E3-065A-4E95-AE58-8FFCCF1E76F0}" presName="connTx" presStyleLbl="parChTrans1D2" presStyleIdx="1" presStyleCnt="2"/>
      <dgm:spPr/>
      <dgm:t>
        <a:bodyPr/>
        <a:lstStyle/>
        <a:p>
          <a:endParaRPr lang="vi-VN"/>
        </a:p>
      </dgm:t>
    </dgm:pt>
    <dgm:pt modelId="{BDAA80CC-9E40-4FB5-8D96-B282AAD817E8}" type="pres">
      <dgm:prSet presAssocID="{CE0A1F9D-8738-47BD-9CA4-160298534F0A}" presName="root2" presStyleCnt="0"/>
      <dgm:spPr/>
    </dgm:pt>
    <dgm:pt modelId="{A5A01016-9997-45E4-A4AA-D638ACC2098D}" type="pres">
      <dgm:prSet presAssocID="{CE0A1F9D-8738-47BD-9CA4-160298534F0A}" presName="LevelTwoTextNode" presStyleLbl="node2" presStyleIdx="1" presStyleCnt="2">
        <dgm:presLayoutVars>
          <dgm:chPref val="3"/>
        </dgm:presLayoutVars>
      </dgm:prSet>
      <dgm:spPr/>
      <dgm:t>
        <a:bodyPr/>
        <a:lstStyle/>
        <a:p>
          <a:endParaRPr lang="vi-VN"/>
        </a:p>
      </dgm:t>
    </dgm:pt>
    <dgm:pt modelId="{7D4DE21C-7B11-4F41-9792-325FCBCCF164}" type="pres">
      <dgm:prSet presAssocID="{CE0A1F9D-8738-47BD-9CA4-160298534F0A}" presName="level3hierChild" presStyleCnt="0"/>
      <dgm:spPr/>
    </dgm:pt>
    <dgm:pt modelId="{5444251C-16A4-4CD5-9A42-D2BB734745CE}" type="pres">
      <dgm:prSet presAssocID="{BAE20E1A-316A-439D-8886-8CC4D64C508D}" presName="conn2-1" presStyleLbl="parChTrans1D3" presStyleIdx="2" presStyleCnt="4"/>
      <dgm:spPr/>
      <dgm:t>
        <a:bodyPr/>
        <a:lstStyle/>
        <a:p>
          <a:endParaRPr lang="vi-VN"/>
        </a:p>
      </dgm:t>
    </dgm:pt>
    <dgm:pt modelId="{BFF23686-C50A-431D-893B-B7A3878FC5B4}" type="pres">
      <dgm:prSet presAssocID="{BAE20E1A-316A-439D-8886-8CC4D64C508D}" presName="connTx" presStyleLbl="parChTrans1D3" presStyleIdx="2" presStyleCnt="4"/>
      <dgm:spPr/>
      <dgm:t>
        <a:bodyPr/>
        <a:lstStyle/>
        <a:p>
          <a:endParaRPr lang="vi-VN"/>
        </a:p>
      </dgm:t>
    </dgm:pt>
    <dgm:pt modelId="{63480B66-883C-4743-9028-7961DD1FF3A8}" type="pres">
      <dgm:prSet presAssocID="{B71E19E9-E2E3-4E0B-9461-D93F0F3CCC2C}" presName="root2" presStyleCnt="0"/>
      <dgm:spPr/>
    </dgm:pt>
    <dgm:pt modelId="{1AD5B90A-CEC8-4388-A7DB-D24344528C60}" type="pres">
      <dgm:prSet presAssocID="{B71E19E9-E2E3-4E0B-9461-D93F0F3CCC2C}" presName="LevelTwoTextNode" presStyleLbl="node3" presStyleIdx="2" presStyleCnt="4">
        <dgm:presLayoutVars>
          <dgm:chPref val="3"/>
        </dgm:presLayoutVars>
      </dgm:prSet>
      <dgm:spPr/>
      <dgm:t>
        <a:bodyPr/>
        <a:lstStyle/>
        <a:p>
          <a:endParaRPr lang="vi-VN"/>
        </a:p>
      </dgm:t>
    </dgm:pt>
    <dgm:pt modelId="{A2AAA57C-534A-46BA-8DD2-CD60244853DE}" type="pres">
      <dgm:prSet presAssocID="{B71E19E9-E2E3-4E0B-9461-D93F0F3CCC2C}" presName="level3hierChild" presStyleCnt="0"/>
      <dgm:spPr/>
    </dgm:pt>
    <dgm:pt modelId="{98A89545-E925-414A-806A-36CFE22F8271}" type="pres">
      <dgm:prSet presAssocID="{F901ECBA-DF04-4EB8-ADA9-17C015AE0580}" presName="conn2-1" presStyleLbl="parChTrans1D4" presStyleIdx="0" presStyleCnt="7"/>
      <dgm:spPr/>
      <dgm:t>
        <a:bodyPr/>
        <a:lstStyle/>
        <a:p>
          <a:endParaRPr lang="vi-VN"/>
        </a:p>
      </dgm:t>
    </dgm:pt>
    <dgm:pt modelId="{4E8982CA-EC13-4418-AC6E-5F247EC0BAB4}" type="pres">
      <dgm:prSet presAssocID="{F901ECBA-DF04-4EB8-ADA9-17C015AE0580}" presName="connTx" presStyleLbl="parChTrans1D4" presStyleIdx="0" presStyleCnt="7"/>
      <dgm:spPr/>
      <dgm:t>
        <a:bodyPr/>
        <a:lstStyle/>
        <a:p>
          <a:endParaRPr lang="vi-VN"/>
        </a:p>
      </dgm:t>
    </dgm:pt>
    <dgm:pt modelId="{9802A9B4-F394-4EBB-9148-CC6B0BFFF6C9}" type="pres">
      <dgm:prSet presAssocID="{642A70C2-716D-421E-8D2C-74826C305218}" presName="root2" presStyleCnt="0"/>
      <dgm:spPr/>
    </dgm:pt>
    <dgm:pt modelId="{268AFE02-45E8-45A4-A654-3CEA650DF8ED}" type="pres">
      <dgm:prSet presAssocID="{642A70C2-716D-421E-8D2C-74826C305218}" presName="LevelTwoTextNode" presStyleLbl="node4" presStyleIdx="0" presStyleCnt="7">
        <dgm:presLayoutVars>
          <dgm:chPref val="3"/>
        </dgm:presLayoutVars>
      </dgm:prSet>
      <dgm:spPr/>
      <dgm:t>
        <a:bodyPr/>
        <a:lstStyle/>
        <a:p>
          <a:endParaRPr lang="vi-VN"/>
        </a:p>
      </dgm:t>
    </dgm:pt>
    <dgm:pt modelId="{26FE5149-8B85-4694-98F6-91AD311CA6DD}" type="pres">
      <dgm:prSet presAssocID="{642A70C2-716D-421E-8D2C-74826C305218}" presName="level3hierChild" presStyleCnt="0"/>
      <dgm:spPr/>
    </dgm:pt>
    <dgm:pt modelId="{6BD2021E-1238-479F-A8CC-82DBDD20882C}" type="pres">
      <dgm:prSet presAssocID="{4B967D66-D11E-4BC7-9D60-63A87007E0B1}" presName="conn2-1" presStyleLbl="parChTrans1D4" presStyleIdx="1" presStyleCnt="7"/>
      <dgm:spPr/>
      <dgm:t>
        <a:bodyPr/>
        <a:lstStyle/>
        <a:p>
          <a:endParaRPr lang="vi-VN"/>
        </a:p>
      </dgm:t>
    </dgm:pt>
    <dgm:pt modelId="{27CDB1D2-548A-490C-A089-0DA7C5A020DD}" type="pres">
      <dgm:prSet presAssocID="{4B967D66-D11E-4BC7-9D60-63A87007E0B1}" presName="connTx" presStyleLbl="parChTrans1D4" presStyleIdx="1" presStyleCnt="7"/>
      <dgm:spPr/>
      <dgm:t>
        <a:bodyPr/>
        <a:lstStyle/>
        <a:p>
          <a:endParaRPr lang="vi-VN"/>
        </a:p>
      </dgm:t>
    </dgm:pt>
    <dgm:pt modelId="{DB87D1D8-2E8C-4241-896C-41AA8B6E3F39}" type="pres">
      <dgm:prSet presAssocID="{8BE4EB6B-6B40-4E66-9524-9EADE042836F}" presName="root2" presStyleCnt="0"/>
      <dgm:spPr/>
    </dgm:pt>
    <dgm:pt modelId="{5CBADFC3-E14F-4D62-B03F-C74BBDE00957}" type="pres">
      <dgm:prSet presAssocID="{8BE4EB6B-6B40-4E66-9524-9EADE042836F}" presName="LevelTwoTextNode" presStyleLbl="node4" presStyleIdx="1" presStyleCnt="7">
        <dgm:presLayoutVars>
          <dgm:chPref val="3"/>
        </dgm:presLayoutVars>
      </dgm:prSet>
      <dgm:spPr/>
      <dgm:t>
        <a:bodyPr/>
        <a:lstStyle/>
        <a:p>
          <a:endParaRPr lang="vi-VN"/>
        </a:p>
      </dgm:t>
    </dgm:pt>
    <dgm:pt modelId="{A3A96B01-5F28-4287-9A5C-8938D618C126}" type="pres">
      <dgm:prSet presAssocID="{8BE4EB6B-6B40-4E66-9524-9EADE042836F}" presName="level3hierChild" presStyleCnt="0"/>
      <dgm:spPr/>
    </dgm:pt>
    <dgm:pt modelId="{C57084F9-FD1B-4F3C-B071-E9E3EA33C87B}" type="pres">
      <dgm:prSet presAssocID="{195E42CC-F2B7-43FD-9147-8363C5A5901F}" presName="conn2-1" presStyleLbl="parChTrans1D3" presStyleIdx="3" presStyleCnt="4"/>
      <dgm:spPr/>
      <dgm:t>
        <a:bodyPr/>
        <a:lstStyle/>
        <a:p>
          <a:endParaRPr lang="vi-VN"/>
        </a:p>
      </dgm:t>
    </dgm:pt>
    <dgm:pt modelId="{BE98E4FB-2611-4B41-B7FB-4ECA4D70F226}" type="pres">
      <dgm:prSet presAssocID="{195E42CC-F2B7-43FD-9147-8363C5A5901F}" presName="connTx" presStyleLbl="parChTrans1D3" presStyleIdx="3" presStyleCnt="4"/>
      <dgm:spPr/>
      <dgm:t>
        <a:bodyPr/>
        <a:lstStyle/>
        <a:p>
          <a:endParaRPr lang="vi-VN"/>
        </a:p>
      </dgm:t>
    </dgm:pt>
    <dgm:pt modelId="{7FE2AB2C-FCCB-4B17-923D-BFBBEEAEDB3A}" type="pres">
      <dgm:prSet presAssocID="{61062A7E-2944-44C0-917B-56BC53B4718F}" presName="root2" presStyleCnt="0"/>
      <dgm:spPr/>
    </dgm:pt>
    <dgm:pt modelId="{6F3C89BD-DC50-47FB-B243-B3C04C37C884}" type="pres">
      <dgm:prSet presAssocID="{61062A7E-2944-44C0-917B-56BC53B4718F}" presName="LevelTwoTextNode" presStyleLbl="node3" presStyleIdx="3" presStyleCnt="4">
        <dgm:presLayoutVars>
          <dgm:chPref val="3"/>
        </dgm:presLayoutVars>
      </dgm:prSet>
      <dgm:spPr/>
      <dgm:t>
        <a:bodyPr/>
        <a:lstStyle/>
        <a:p>
          <a:endParaRPr lang="vi-VN"/>
        </a:p>
      </dgm:t>
    </dgm:pt>
    <dgm:pt modelId="{2F1F47E6-61E5-4197-AB40-5EEDE5D41C7C}" type="pres">
      <dgm:prSet presAssocID="{61062A7E-2944-44C0-917B-56BC53B4718F}" presName="level3hierChild" presStyleCnt="0"/>
      <dgm:spPr/>
    </dgm:pt>
    <dgm:pt modelId="{48368450-F01F-47A7-8855-AC9FE321437F}" type="pres">
      <dgm:prSet presAssocID="{0A7642E2-40F4-4566-BB90-F255F7D7A6AB}" presName="conn2-1" presStyleLbl="parChTrans1D4" presStyleIdx="2" presStyleCnt="7"/>
      <dgm:spPr/>
      <dgm:t>
        <a:bodyPr/>
        <a:lstStyle/>
        <a:p>
          <a:endParaRPr lang="vi-VN"/>
        </a:p>
      </dgm:t>
    </dgm:pt>
    <dgm:pt modelId="{6544DA84-70A2-4F57-8596-EA6EA1EE0B3C}" type="pres">
      <dgm:prSet presAssocID="{0A7642E2-40F4-4566-BB90-F255F7D7A6AB}" presName="connTx" presStyleLbl="parChTrans1D4" presStyleIdx="2" presStyleCnt="7"/>
      <dgm:spPr/>
      <dgm:t>
        <a:bodyPr/>
        <a:lstStyle/>
        <a:p>
          <a:endParaRPr lang="vi-VN"/>
        </a:p>
      </dgm:t>
    </dgm:pt>
    <dgm:pt modelId="{65134C8B-84CA-462A-B513-C56A09202780}" type="pres">
      <dgm:prSet presAssocID="{A67F229C-0284-43E3-A5D8-72407B903994}" presName="root2" presStyleCnt="0"/>
      <dgm:spPr/>
    </dgm:pt>
    <dgm:pt modelId="{F654261E-C1B8-448C-94C0-5366E8D09A14}" type="pres">
      <dgm:prSet presAssocID="{A67F229C-0284-43E3-A5D8-72407B903994}" presName="LevelTwoTextNode" presStyleLbl="node4" presStyleIdx="2" presStyleCnt="7">
        <dgm:presLayoutVars>
          <dgm:chPref val="3"/>
        </dgm:presLayoutVars>
      </dgm:prSet>
      <dgm:spPr/>
      <dgm:t>
        <a:bodyPr/>
        <a:lstStyle/>
        <a:p>
          <a:endParaRPr lang="vi-VN"/>
        </a:p>
      </dgm:t>
    </dgm:pt>
    <dgm:pt modelId="{861A2834-6005-497B-BA6D-5F925892CB80}" type="pres">
      <dgm:prSet presAssocID="{A67F229C-0284-43E3-A5D8-72407B903994}" presName="level3hierChild" presStyleCnt="0"/>
      <dgm:spPr/>
    </dgm:pt>
    <dgm:pt modelId="{E0C5BA67-C9BB-47AB-8621-1D28A045FE42}" type="pres">
      <dgm:prSet presAssocID="{5F0D7F45-3EC3-428C-873E-EBFD870CE875}" presName="conn2-1" presStyleLbl="parChTrans1D4" presStyleIdx="3" presStyleCnt="7"/>
      <dgm:spPr/>
      <dgm:t>
        <a:bodyPr/>
        <a:lstStyle/>
        <a:p>
          <a:endParaRPr lang="vi-VN"/>
        </a:p>
      </dgm:t>
    </dgm:pt>
    <dgm:pt modelId="{3B291E7C-4B2B-4934-929C-242C57866321}" type="pres">
      <dgm:prSet presAssocID="{5F0D7F45-3EC3-428C-873E-EBFD870CE875}" presName="connTx" presStyleLbl="parChTrans1D4" presStyleIdx="3" presStyleCnt="7"/>
      <dgm:spPr/>
      <dgm:t>
        <a:bodyPr/>
        <a:lstStyle/>
        <a:p>
          <a:endParaRPr lang="vi-VN"/>
        </a:p>
      </dgm:t>
    </dgm:pt>
    <dgm:pt modelId="{CBE7344B-6FD7-4C73-A39F-422063E1848D}" type="pres">
      <dgm:prSet presAssocID="{5D17F405-BBF7-44D1-B6D4-B9D9889CDC4F}" presName="root2" presStyleCnt="0"/>
      <dgm:spPr/>
    </dgm:pt>
    <dgm:pt modelId="{5DF25DBB-7703-4AA5-A81A-233BF5FC37D3}" type="pres">
      <dgm:prSet presAssocID="{5D17F405-BBF7-44D1-B6D4-B9D9889CDC4F}" presName="LevelTwoTextNode" presStyleLbl="node4" presStyleIdx="3" presStyleCnt="7">
        <dgm:presLayoutVars>
          <dgm:chPref val="3"/>
        </dgm:presLayoutVars>
      </dgm:prSet>
      <dgm:spPr/>
      <dgm:t>
        <a:bodyPr/>
        <a:lstStyle/>
        <a:p>
          <a:endParaRPr lang="vi-VN"/>
        </a:p>
      </dgm:t>
    </dgm:pt>
    <dgm:pt modelId="{C5BFBC17-B4B4-41C7-8C58-87EBBD14FD23}" type="pres">
      <dgm:prSet presAssocID="{5D17F405-BBF7-44D1-B6D4-B9D9889CDC4F}" presName="level3hierChild" presStyleCnt="0"/>
      <dgm:spPr/>
    </dgm:pt>
    <dgm:pt modelId="{DE5F9039-F4EE-4A08-B44B-452A9751C557}" type="pres">
      <dgm:prSet presAssocID="{DCE4C482-36D8-481F-AE58-7144B00481DF}" presName="conn2-1" presStyleLbl="parChTrans1D4" presStyleIdx="4" presStyleCnt="7"/>
      <dgm:spPr/>
      <dgm:t>
        <a:bodyPr/>
        <a:lstStyle/>
        <a:p>
          <a:endParaRPr lang="vi-VN"/>
        </a:p>
      </dgm:t>
    </dgm:pt>
    <dgm:pt modelId="{D0A57F7F-6D92-49DC-B8BB-DB00ED519F78}" type="pres">
      <dgm:prSet presAssocID="{DCE4C482-36D8-481F-AE58-7144B00481DF}" presName="connTx" presStyleLbl="parChTrans1D4" presStyleIdx="4" presStyleCnt="7"/>
      <dgm:spPr/>
      <dgm:t>
        <a:bodyPr/>
        <a:lstStyle/>
        <a:p>
          <a:endParaRPr lang="vi-VN"/>
        </a:p>
      </dgm:t>
    </dgm:pt>
    <dgm:pt modelId="{85189C7A-EABA-49BC-9661-7E9F1B2AA7A7}" type="pres">
      <dgm:prSet presAssocID="{EE50A881-ECFC-4DC6-A220-71FBA0C06375}" presName="root2" presStyleCnt="0"/>
      <dgm:spPr/>
    </dgm:pt>
    <dgm:pt modelId="{860196C0-BA62-4ADC-A286-779B2B7E9C45}" type="pres">
      <dgm:prSet presAssocID="{EE50A881-ECFC-4DC6-A220-71FBA0C06375}" presName="LevelTwoTextNode" presStyleLbl="node4" presStyleIdx="4" presStyleCnt="7">
        <dgm:presLayoutVars>
          <dgm:chPref val="3"/>
        </dgm:presLayoutVars>
      </dgm:prSet>
      <dgm:spPr/>
      <dgm:t>
        <a:bodyPr/>
        <a:lstStyle/>
        <a:p>
          <a:endParaRPr lang="vi-VN"/>
        </a:p>
      </dgm:t>
    </dgm:pt>
    <dgm:pt modelId="{AB224966-045C-4CBB-A6A9-990485F82E67}" type="pres">
      <dgm:prSet presAssocID="{EE50A881-ECFC-4DC6-A220-71FBA0C06375}" presName="level3hierChild" presStyleCnt="0"/>
      <dgm:spPr/>
    </dgm:pt>
    <dgm:pt modelId="{612DE18F-482F-414A-B8AE-F2DD54136E31}" type="pres">
      <dgm:prSet presAssocID="{A4632C57-ABBC-4771-8906-645FA6487763}" presName="conn2-1" presStyleLbl="parChTrans1D4" presStyleIdx="5" presStyleCnt="7"/>
      <dgm:spPr/>
      <dgm:t>
        <a:bodyPr/>
        <a:lstStyle/>
        <a:p>
          <a:endParaRPr lang="vi-VN"/>
        </a:p>
      </dgm:t>
    </dgm:pt>
    <dgm:pt modelId="{3D738FBD-DAE5-49EF-ABDB-7254E17D4044}" type="pres">
      <dgm:prSet presAssocID="{A4632C57-ABBC-4771-8906-645FA6487763}" presName="connTx" presStyleLbl="parChTrans1D4" presStyleIdx="5" presStyleCnt="7"/>
      <dgm:spPr/>
      <dgm:t>
        <a:bodyPr/>
        <a:lstStyle/>
        <a:p>
          <a:endParaRPr lang="vi-VN"/>
        </a:p>
      </dgm:t>
    </dgm:pt>
    <dgm:pt modelId="{06A3F0E6-62DD-45EB-BE20-0B1E8B5CDDCF}" type="pres">
      <dgm:prSet presAssocID="{CC83DEAC-1247-47B1-9485-171F5F9EEF97}" presName="root2" presStyleCnt="0"/>
      <dgm:spPr/>
    </dgm:pt>
    <dgm:pt modelId="{6816D806-E6CB-45B9-AED6-3E01BE4B226F}" type="pres">
      <dgm:prSet presAssocID="{CC83DEAC-1247-47B1-9485-171F5F9EEF97}" presName="LevelTwoTextNode" presStyleLbl="node4" presStyleIdx="5" presStyleCnt="7">
        <dgm:presLayoutVars>
          <dgm:chPref val="3"/>
        </dgm:presLayoutVars>
      </dgm:prSet>
      <dgm:spPr/>
      <dgm:t>
        <a:bodyPr/>
        <a:lstStyle/>
        <a:p>
          <a:endParaRPr lang="vi-VN"/>
        </a:p>
      </dgm:t>
    </dgm:pt>
    <dgm:pt modelId="{07DC2B70-8469-46EF-BC7A-90CE68D4FA88}" type="pres">
      <dgm:prSet presAssocID="{CC83DEAC-1247-47B1-9485-171F5F9EEF97}" presName="level3hierChild" presStyleCnt="0"/>
      <dgm:spPr/>
    </dgm:pt>
    <dgm:pt modelId="{80311BA6-A398-47FE-8353-FF9025056C36}" type="pres">
      <dgm:prSet presAssocID="{20BCE135-AFDF-4581-AD69-7A1A87F9A483}" presName="conn2-1" presStyleLbl="parChTrans1D4" presStyleIdx="6" presStyleCnt="7"/>
      <dgm:spPr/>
      <dgm:t>
        <a:bodyPr/>
        <a:lstStyle/>
        <a:p>
          <a:endParaRPr lang="vi-VN"/>
        </a:p>
      </dgm:t>
    </dgm:pt>
    <dgm:pt modelId="{7B6C56AD-5DF0-498B-9B07-7FFA50F88A74}" type="pres">
      <dgm:prSet presAssocID="{20BCE135-AFDF-4581-AD69-7A1A87F9A483}" presName="connTx" presStyleLbl="parChTrans1D4" presStyleIdx="6" presStyleCnt="7"/>
      <dgm:spPr/>
      <dgm:t>
        <a:bodyPr/>
        <a:lstStyle/>
        <a:p>
          <a:endParaRPr lang="vi-VN"/>
        </a:p>
      </dgm:t>
    </dgm:pt>
    <dgm:pt modelId="{CDBF2A9D-C511-45FC-8969-B40D49C1961A}" type="pres">
      <dgm:prSet presAssocID="{21E2312E-CB13-40A5-A92A-56AA4473AEBC}" presName="root2" presStyleCnt="0"/>
      <dgm:spPr/>
    </dgm:pt>
    <dgm:pt modelId="{1EDE80DD-64DA-4489-96EE-0CA58F891EF7}" type="pres">
      <dgm:prSet presAssocID="{21E2312E-CB13-40A5-A92A-56AA4473AEBC}" presName="LevelTwoTextNode" presStyleLbl="node4" presStyleIdx="6" presStyleCnt="7">
        <dgm:presLayoutVars>
          <dgm:chPref val="3"/>
        </dgm:presLayoutVars>
      </dgm:prSet>
      <dgm:spPr/>
      <dgm:t>
        <a:bodyPr/>
        <a:lstStyle/>
        <a:p>
          <a:endParaRPr lang="vi-VN"/>
        </a:p>
      </dgm:t>
    </dgm:pt>
    <dgm:pt modelId="{3EF835FE-98E0-41FE-ABD5-28F9F3A7593D}" type="pres">
      <dgm:prSet presAssocID="{21E2312E-CB13-40A5-A92A-56AA4473AEBC}" presName="level3hierChild" presStyleCnt="0"/>
      <dgm:spPr/>
    </dgm:pt>
  </dgm:ptLst>
  <dgm:cxnLst>
    <dgm:cxn modelId="{197D6664-7E76-4CB9-A4C2-132C2BDAB9D8}" type="presOf" srcId="{8095C5AD-C377-4D01-9D47-C573E9A26801}" destId="{8840E538-E634-4097-B2B4-2E63679C85FD}" srcOrd="0" destOrd="0" presId="urn:microsoft.com/office/officeart/2008/layout/HorizontalMultiLevelHierarchy"/>
    <dgm:cxn modelId="{095C8E52-D577-4BF6-9196-6A2E37E29F64}" type="presOf" srcId="{9D7961E3-065A-4E95-AE58-8FFCCF1E76F0}" destId="{500FD87E-BB0D-4AD7-900B-692832E035F9}" srcOrd="0" destOrd="0" presId="urn:microsoft.com/office/officeart/2008/layout/HorizontalMultiLevelHierarchy"/>
    <dgm:cxn modelId="{132046E3-AA13-4E17-82D7-FB3F9F5C11B7}" type="presOf" srcId="{DCE4C482-36D8-481F-AE58-7144B00481DF}" destId="{DE5F9039-F4EE-4A08-B44B-452A9751C557}" srcOrd="0" destOrd="0" presId="urn:microsoft.com/office/officeart/2008/layout/HorizontalMultiLevelHierarchy"/>
    <dgm:cxn modelId="{D56765B8-AC5F-4D4F-A4BA-B2B8BBF13292}" type="presOf" srcId="{61062A7E-2944-44C0-917B-56BC53B4718F}" destId="{6F3C89BD-DC50-47FB-B243-B3C04C37C884}" srcOrd="0" destOrd="0" presId="urn:microsoft.com/office/officeart/2008/layout/HorizontalMultiLevelHierarchy"/>
    <dgm:cxn modelId="{4FAAB7FD-9EDC-4C6E-89BE-99C3D473402C}" type="presOf" srcId="{642A70C2-716D-421E-8D2C-74826C305218}" destId="{268AFE02-45E8-45A4-A654-3CEA650DF8ED}" srcOrd="0" destOrd="0" presId="urn:microsoft.com/office/officeart/2008/layout/HorizontalMultiLevelHierarchy"/>
    <dgm:cxn modelId="{58D6362D-0FDE-434F-8391-EC72D5977470}" type="presOf" srcId="{DCE4C482-36D8-481F-AE58-7144B00481DF}" destId="{D0A57F7F-6D92-49DC-B8BB-DB00ED519F78}" srcOrd="1" destOrd="0" presId="urn:microsoft.com/office/officeart/2008/layout/HorizontalMultiLevelHierarchy"/>
    <dgm:cxn modelId="{BD3BEFBC-DB5E-44AF-9977-818D56F4AF7F}" type="presOf" srcId="{BAE20E1A-316A-439D-8886-8CC4D64C508D}" destId="{5444251C-16A4-4CD5-9A42-D2BB734745CE}" srcOrd="0" destOrd="0" presId="urn:microsoft.com/office/officeart/2008/layout/HorizontalMultiLevelHierarchy"/>
    <dgm:cxn modelId="{7787C3B6-0C59-4FE0-9D80-068B5E61799E}" type="presOf" srcId="{5F0D7F45-3EC3-428C-873E-EBFD870CE875}" destId="{3B291E7C-4B2B-4934-929C-242C57866321}" srcOrd="1" destOrd="0" presId="urn:microsoft.com/office/officeart/2008/layout/HorizontalMultiLevelHierarchy"/>
    <dgm:cxn modelId="{E8C7CD28-4AD7-4F58-B446-5ADF167F7D07}" type="presOf" srcId="{A4632C57-ABBC-4771-8906-645FA6487763}" destId="{612DE18F-482F-414A-B8AE-F2DD54136E31}" srcOrd="0" destOrd="0" presId="urn:microsoft.com/office/officeart/2008/layout/HorizontalMultiLevelHierarchy"/>
    <dgm:cxn modelId="{FF4457AE-E4A6-47CC-B53E-B73AE4CBE181}" srcId="{CE0A1F9D-8738-47BD-9CA4-160298534F0A}" destId="{B71E19E9-E2E3-4E0B-9461-D93F0F3CCC2C}" srcOrd="0" destOrd="0" parTransId="{BAE20E1A-316A-439D-8886-8CC4D64C508D}" sibTransId="{D67F685B-3519-4C74-8E1A-4FB630DB871E}"/>
    <dgm:cxn modelId="{95919121-9A6F-4F00-A47B-6448C2CC5608}" type="presOf" srcId="{195E42CC-F2B7-43FD-9147-8363C5A5901F}" destId="{C57084F9-FD1B-4F3C-B071-E9E3EA33C87B}" srcOrd="0" destOrd="0" presId="urn:microsoft.com/office/officeart/2008/layout/HorizontalMultiLevelHierarchy"/>
    <dgm:cxn modelId="{9A60E25A-5206-4346-A158-E3D83484A29D}" type="presOf" srcId="{56CC7DDB-83D6-4B70-881E-AC1FEF62884F}" destId="{D970EE84-49CA-47BE-A65A-77F66AD847BB}" srcOrd="0" destOrd="0" presId="urn:microsoft.com/office/officeart/2008/layout/HorizontalMultiLevelHierarchy"/>
    <dgm:cxn modelId="{92CDC123-AD99-4D57-837A-9C2928C7FA70}" type="presOf" srcId="{CE0A1F9D-8738-47BD-9CA4-160298534F0A}" destId="{A5A01016-9997-45E4-A4AA-D638ACC2098D}" srcOrd="0" destOrd="0" presId="urn:microsoft.com/office/officeart/2008/layout/HorizontalMultiLevelHierarchy"/>
    <dgm:cxn modelId="{A843443B-7975-4338-A3B4-F2C9AE3B6268}" type="presOf" srcId="{0A7642E2-40F4-4566-BB90-F255F7D7A6AB}" destId="{48368450-F01F-47A7-8855-AC9FE321437F}" srcOrd="0" destOrd="0" presId="urn:microsoft.com/office/officeart/2008/layout/HorizontalMultiLevelHierarchy"/>
    <dgm:cxn modelId="{A14EBFDC-CE5A-46D3-B105-2B337A6EB5A2}" srcId="{A67F229C-0284-43E3-A5D8-72407B903994}" destId="{EE50A881-ECFC-4DC6-A220-71FBA0C06375}" srcOrd="1" destOrd="0" parTransId="{DCE4C482-36D8-481F-AE58-7144B00481DF}" sibTransId="{C0149D27-5F40-4D33-9AD1-A0AD835038FB}"/>
    <dgm:cxn modelId="{92997DBE-10C9-4699-AF8D-19350F0650CB}" type="presOf" srcId="{EE50A881-ECFC-4DC6-A220-71FBA0C06375}" destId="{860196C0-BA62-4ADC-A286-779B2B7E9C45}" srcOrd="0" destOrd="0" presId="urn:microsoft.com/office/officeart/2008/layout/HorizontalMultiLevelHierarchy"/>
    <dgm:cxn modelId="{97855E15-5542-498B-BD4F-52A8880C76BF}" srcId="{B71E19E9-E2E3-4E0B-9461-D93F0F3CCC2C}" destId="{642A70C2-716D-421E-8D2C-74826C305218}" srcOrd="0" destOrd="0" parTransId="{F901ECBA-DF04-4EB8-ADA9-17C015AE0580}" sibTransId="{DD4765A3-83B1-4DDC-A2B3-76DAE9E2B6DB}"/>
    <dgm:cxn modelId="{42431926-B184-4E4A-AE3C-0BE1F7E5FBB5}" type="presOf" srcId="{195E42CC-F2B7-43FD-9147-8363C5A5901F}" destId="{BE98E4FB-2611-4B41-B7FB-4ECA4D70F226}" srcOrd="1" destOrd="0" presId="urn:microsoft.com/office/officeart/2008/layout/HorizontalMultiLevelHierarchy"/>
    <dgm:cxn modelId="{95474D5E-1AFD-4296-8452-911140C888E5}" type="presOf" srcId="{A67F229C-0284-43E3-A5D8-72407B903994}" destId="{F654261E-C1B8-448C-94C0-5366E8D09A14}" srcOrd="0" destOrd="0" presId="urn:microsoft.com/office/officeart/2008/layout/HorizontalMultiLevelHierarchy"/>
    <dgm:cxn modelId="{F49C3FAC-B706-472C-8941-3BC1FB6040D0}" type="presOf" srcId="{E0446F6D-8921-4EA2-8EB7-5439F8D5BBEE}" destId="{2B673265-5EDD-485E-BF93-50B53437963C}" srcOrd="0" destOrd="0" presId="urn:microsoft.com/office/officeart/2008/layout/HorizontalMultiLevelHierarchy"/>
    <dgm:cxn modelId="{B740D0D0-A43D-45A2-A0D5-5FBEEBEF0615}" type="presOf" srcId="{E0446F6D-8921-4EA2-8EB7-5439F8D5BBEE}" destId="{E0443561-AC5A-4C48-83D6-2E9820C02C01}" srcOrd="1" destOrd="0" presId="urn:microsoft.com/office/officeart/2008/layout/HorizontalMultiLevelHierarchy"/>
    <dgm:cxn modelId="{EC315E16-0CD7-4400-AFD9-07B1C0CB1DCC}" srcId="{A67F229C-0284-43E3-A5D8-72407B903994}" destId="{5D17F405-BBF7-44D1-B6D4-B9D9889CDC4F}" srcOrd="0" destOrd="0" parTransId="{5F0D7F45-3EC3-428C-873E-EBFD870CE875}" sibTransId="{AF802AC4-C39A-4E6B-98F6-51B8558D6F25}"/>
    <dgm:cxn modelId="{23C36B6D-C9B9-403D-A69A-DAA82574CF34}" type="presOf" srcId="{5F0D7F45-3EC3-428C-873E-EBFD870CE875}" destId="{E0C5BA67-C9BB-47AB-8621-1D28A045FE42}" srcOrd="0" destOrd="0" presId="urn:microsoft.com/office/officeart/2008/layout/HorizontalMultiLevelHierarchy"/>
    <dgm:cxn modelId="{6A7E1277-2691-4040-A388-D7F78A1BBF0A}" type="presOf" srcId="{A4632C57-ABBC-4771-8906-645FA6487763}" destId="{3D738FBD-DAE5-49EF-ABDB-7254E17D4044}" srcOrd="1" destOrd="0" presId="urn:microsoft.com/office/officeart/2008/layout/HorizontalMultiLevelHierarchy"/>
    <dgm:cxn modelId="{4010786F-95DC-420F-B860-C2E5B75E8952}" srcId="{926FE490-06AB-4B68-9AF4-4BF185C719B4}" destId="{B5C057D1-AE9F-4A93-A64A-5A6E299620CD}" srcOrd="0" destOrd="0" parTransId="{56CC7DDB-83D6-4B70-881E-AC1FEF62884F}" sibTransId="{AFCDB162-CBF4-49EE-BB63-385C168020F1}"/>
    <dgm:cxn modelId="{5E7B8428-E3D8-4F0E-B8E8-34526DFC84DF}" srcId="{CE0A1F9D-8738-47BD-9CA4-160298534F0A}" destId="{61062A7E-2944-44C0-917B-56BC53B4718F}" srcOrd="1" destOrd="0" parTransId="{195E42CC-F2B7-43FD-9147-8363C5A5901F}" sibTransId="{4DF9408D-E3CB-432D-9005-2FAA85F304E0}"/>
    <dgm:cxn modelId="{CE535BE9-C187-4D32-89B0-44E12E4A672A}" srcId="{B5C057D1-AE9F-4A93-A64A-5A6E299620CD}" destId="{3CD7B610-A030-48FD-851D-F3025C5EC520}" srcOrd="1" destOrd="0" parTransId="{014248D0-36E0-4757-9FDF-4D978F44B993}" sibTransId="{3E3DBF7A-AE91-42C5-9B6C-BA0E30358A43}"/>
    <dgm:cxn modelId="{7BF27B64-0167-405C-8BA1-1FE2F87993C9}" srcId="{B71E19E9-E2E3-4E0B-9461-D93F0F3CCC2C}" destId="{8BE4EB6B-6B40-4E66-9524-9EADE042836F}" srcOrd="1" destOrd="0" parTransId="{4B967D66-D11E-4BC7-9D60-63A87007E0B1}" sibTransId="{57AF7D04-D638-4361-BC73-ACDC58BA803C}"/>
    <dgm:cxn modelId="{368E8176-F85D-4B8F-B583-7409CF4FDD92}" srcId="{926FE490-06AB-4B68-9AF4-4BF185C719B4}" destId="{CE0A1F9D-8738-47BD-9CA4-160298534F0A}" srcOrd="1" destOrd="0" parTransId="{9D7961E3-065A-4E95-AE58-8FFCCF1E76F0}" sibTransId="{91D802F3-78DF-404B-B0E8-8FAF19F8431E}"/>
    <dgm:cxn modelId="{61473038-0E50-4378-A9D7-CB9329D0803C}" type="presOf" srcId="{8BE4EB6B-6B40-4E66-9524-9EADE042836F}" destId="{5CBADFC3-E14F-4D62-B03F-C74BBDE00957}" srcOrd="0" destOrd="0" presId="urn:microsoft.com/office/officeart/2008/layout/HorizontalMultiLevelHierarchy"/>
    <dgm:cxn modelId="{12FEF581-9654-4103-A48C-F5392907C82B}" type="presOf" srcId="{3CD7B610-A030-48FD-851D-F3025C5EC520}" destId="{BBB153A4-98D6-409E-93AA-65BF909E83AF}" srcOrd="0" destOrd="0" presId="urn:microsoft.com/office/officeart/2008/layout/HorizontalMultiLevelHierarchy"/>
    <dgm:cxn modelId="{C790A77D-06AF-486B-BE55-93A1D3B283EE}" type="presOf" srcId="{014248D0-36E0-4757-9FDF-4D978F44B993}" destId="{0F8D4C11-FF5D-4CA1-9589-72F104A70992}" srcOrd="0" destOrd="0" presId="urn:microsoft.com/office/officeart/2008/layout/HorizontalMultiLevelHierarchy"/>
    <dgm:cxn modelId="{D88734C1-1F5D-4857-9DCC-F4DED9797B43}" type="presOf" srcId="{9D7961E3-065A-4E95-AE58-8FFCCF1E76F0}" destId="{46B881B4-051C-4D1A-9FBF-B9F5681451F6}" srcOrd="1" destOrd="0" presId="urn:microsoft.com/office/officeart/2008/layout/HorizontalMultiLevelHierarchy"/>
    <dgm:cxn modelId="{9794CE41-C1C8-4E51-BC98-A7BF456B83BF}" type="presOf" srcId="{F0CCDB7C-2EB9-41CF-B228-AF56CD8EC1E9}" destId="{212DFB98-C979-4969-8568-6EEE60BC60C5}" srcOrd="0" destOrd="0" presId="urn:microsoft.com/office/officeart/2008/layout/HorizontalMultiLevelHierarchy"/>
    <dgm:cxn modelId="{7BB8DE75-6DE1-4739-BAF1-F1964D473CD9}" type="presOf" srcId="{B71E19E9-E2E3-4E0B-9461-D93F0F3CCC2C}" destId="{1AD5B90A-CEC8-4388-A7DB-D24344528C60}" srcOrd="0" destOrd="0" presId="urn:microsoft.com/office/officeart/2008/layout/HorizontalMultiLevelHierarchy"/>
    <dgm:cxn modelId="{57E720D0-FD4E-4AE6-ABDA-104B42F8F603}" type="presOf" srcId="{21E2312E-CB13-40A5-A92A-56AA4473AEBC}" destId="{1EDE80DD-64DA-4489-96EE-0CA58F891EF7}" srcOrd="0" destOrd="0" presId="urn:microsoft.com/office/officeart/2008/layout/HorizontalMultiLevelHierarchy"/>
    <dgm:cxn modelId="{C8F14E15-B1D4-4C13-913A-FBFC42262147}" type="presOf" srcId="{4B967D66-D11E-4BC7-9D60-63A87007E0B1}" destId="{6BD2021E-1238-479F-A8CC-82DBDD20882C}" srcOrd="0" destOrd="0" presId="urn:microsoft.com/office/officeart/2008/layout/HorizontalMultiLevelHierarchy"/>
    <dgm:cxn modelId="{4B4E960C-FBDF-462F-AD9E-0B63E09183E5}" type="presOf" srcId="{5D17F405-BBF7-44D1-B6D4-B9D9889CDC4F}" destId="{5DF25DBB-7703-4AA5-A81A-233BF5FC37D3}" srcOrd="0" destOrd="0" presId="urn:microsoft.com/office/officeart/2008/layout/HorizontalMultiLevelHierarchy"/>
    <dgm:cxn modelId="{DF68BE10-5959-436F-B08D-909BB3A3BD7B}" srcId="{61062A7E-2944-44C0-917B-56BC53B4718F}" destId="{A67F229C-0284-43E3-A5D8-72407B903994}" srcOrd="0" destOrd="0" parTransId="{0A7642E2-40F4-4566-BB90-F255F7D7A6AB}" sibTransId="{B60479EF-E5DC-4DB2-B0EC-1511C0FE311E}"/>
    <dgm:cxn modelId="{902087B4-57C0-473D-AF96-185D71C0FBE9}" type="presOf" srcId="{20BCE135-AFDF-4581-AD69-7A1A87F9A483}" destId="{80311BA6-A398-47FE-8353-FF9025056C36}" srcOrd="0" destOrd="0" presId="urn:microsoft.com/office/officeart/2008/layout/HorizontalMultiLevelHierarchy"/>
    <dgm:cxn modelId="{29AD355A-7927-4052-B930-F05DA916F8D4}" type="presOf" srcId="{CC83DEAC-1247-47B1-9485-171F5F9EEF97}" destId="{6816D806-E6CB-45B9-AED6-3E01BE4B226F}" srcOrd="0" destOrd="0" presId="urn:microsoft.com/office/officeart/2008/layout/HorizontalMultiLevelHierarchy"/>
    <dgm:cxn modelId="{7ED0C1F2-F508-4A93-AC59-FB210084B8B3}" type="presOf" srcId="{0A7642E2-40F4-4566-BB90-F255F7D7A6AB}" destId="{6544DA84-70A2-4F57-8596-EA6EA1EE0B3C}" srcOrd="1" destOrd="0" presId="urn:microsoft.com/office/officeart/2008/layout/HorizontalMultiLevelHierarchy"/>
    <dgm:cxn modelId="{6222207B-6475-4299-A78F-F5B583CFFC70}" type="presOf" srcId="{014248D0-36E0-4757-9FDF-4D978F44B993}" destId="{57AA7FDC-280D-4249-BC60-A30609617459}" srcOrd="1" destOrd="0" presId="urn:microsoft.com/office/officeart/2008/layout/HorizontalMultiLevelHierarchy"/>
    <dgm:cxn modelId="{8CC8DD76-5676-45BE-A08A-7A4028F96583}" type="presOf" srcId="{BAE20E1A-316A-439D-8886-8CC4D64C508D}" destId="{BFF23686-C50A-431D-893B-B7A3878FC5B4}" srcOrd="1" destOrd="0" presId="urn:microsoft.com/office/officeart/2008/layout/HorizontalMultiLevelHierarchy"/>
    <dgm:cxn modelId="{A172F3D9-3F5C-4893-B518-2DFDF8D5A9CF}" srcId="{8095C5AD-C377-4D01-9D47-C573E9A26801}" destId="{926FE490-06AB-4B68-9AF4-4BF185C719B4}" srcOrd="0" destOrd="0" parTransId="{ABCE1BF1-D626-480D-8097-EFE00B4E0FF4}" sibTransId="{F8819678-A51C-48F7-A081-08EAEBB4BDE0}"/>
    <dgm:cxn modelId="{DE32CCEE-61AB-4185-96C4-A117969D760A}" srcId="{B5C057D1-AE9F-4A93-A64A-5A6E299620CD}" destId="{F0CCDB7C-2EB9-41CF-B228-AF56CD8EC1E9}" srcOrd="0" destOrd="0" parTransId="{E0446F6D-8921-4EA2-8EB7-5439F8D5BBEE}" sibTransId="{B1B189B8-C188-4DFB-8B45-250D2FB1587B}"/>
    <dgm:cxn modelId="{3EF7DA72-8630-4624-88B6-6FC8A87316E2}" type="presOf" srcId="{926FE490-06AB-4B68-9AF4-4BF185C719B4}" destId="{BDBDEC8D-553B-46D8-9AFF-927D861B5F96}" srcOrd="0" destOrd="0" presId="urn:microsoft.com/office/officeart/2008/layout/HorizontalMultiLevelHierarchy"/>
    <dgm:cxn modelId="{7B3498D4-4FB4-4595-AEEC-51E787CD6C17}" type="presOf" srcId="{F901ECBA-DF04-4EB8-ADA9-17C015AE0580}" destId="{98A89545-E925-414A-806A-36CFE22F8271}" srcOrd="0" destOrd="0" presId="urn:microsoft.com/office/officeart/2008/layout/HorizontalMultiLevelHierarchy"/>
    <dgm:cxn modelId="{C8589E67-6DA5-42AC-860A-9DF02892CAC7}" type="presOf" srcId="{56CC7DDB-83D6-4B70-881E-AC1FEF62884F}" destId="{7967E6CC-AB15-43EF-85CC-5CCCC3AC0388}" srcOrd="1" destOrd="0" presId="urn:microsoft.com/office/officeart/2008/layout/HorizontalMultiLevelHierarchy"/>
    <dgm:cxn modelId="{F40DB5E7-8399-4123-8709-DE1D4FCB0747}" type="presOf" srcId="{20BCE135-AFDF-4581-AD69-7A1A87F9A483}" destId="{7B6C56AD-5DF0-498B-9B07-7FFA50F88A74}" srcOrd="1" destOrd="0" presId="urn:microsoft.com/office/officeart/2008/layout/HorizontalMultiLevelHierarchy"/>
    <dgm:cxn modelId="{1A7F4933-9D2E-4789-A706-6CCFBB3AB4A6}" srcId="{CC83DEAC-1247-47B1-9485-171F5F9EEF97}" destId="{21E2312E-CB13-40A5-A92A-56AA4473AEBC}" srcOrd="0" destOrd="0" parTransId="{20BCE135-AFDF-4581-AD69-7A1A87F9A483}" sibTransId="{56901860-74BC-42E6-8B6E-EE4E9DFFD91D}"/>
    <dgm:cxn modelId="{216D3A29-9DFA-4DEF-BBAC-872AA30344B2}" srcId="{61062A7E-2944-44C0-917B-56BC53B4718F}" destId="{CC83DEAC-1247-47B1-9485-171F5F9EEF97}" srcOrd="1" destOrd="0" parTransId="{A4632C57-ABBC-4771-8906-645FA6487763}" sibTransId="{F8C3111C-C4BD-4D04-B5A9-C254D3351BDB}"/>
    <dgm:cxn modelId="{2E649506-9C34-456F-B2A8-38D683EFFE75}" type="presOf" srcId="{4B967D66-D11E-4BC7-9D60-63A87007E0B1}" destId="{27CDB1D2-548A-490C-A089-0DA7C5A020DD}" srcOrd="1" destOrd="0" presId="urn:microsoft.com/office/officeart/2008/layout/HorizontalMultiLevelHierarchy"/>
    <dgm:cxn modelId="{D6035193-D473-44AD-B81C-2602A7E8B1A6}" type="presOf" srcId="{B5C057D1-AE9F-4A93-A64A-5A6E299620CD}" destId="{EED82637-6358-432A-909F-E155E3103810}" srcOrd="0" destOrd="0" presId="urn:microsoft.com/office/officeart/2008/layout/HorizontalMultiLevelHierarchy"/>
    <dgm:cxn modelId="{BD397761-BCD1-4443-A33E-11D35CA136BB}" type="presOf" srcId="{F901ECBA-DF04-4EB8-ADA9-17C015AE0580}" destId="{4E8982CA-EC13-4418-AC6E-5F247EC0BAB4}" srcOrd="1" destOrd="0" presId="urn:microsoft.com/office/officeart/2008/layout/HorizontalMultiLevelHierarchy"/>
    <dgm:cxn modelId="{2E20C82F-31C3-44D1-AA2C-1C6654CDCB0E}" type="presParOf" srcId="{8840E538-E634-4097-B2B4-2E63679C85FD}" destId="{1D41CBC3-66D3-40B7-B1C0-865F682AA7DA}" srcOrd="0" destOrd="0" presId="urn:microsoft.com/office/officeart/2008/layout/HorizontalMultiLevelHierarchy"/>
    <dgm:cxn modelId="{DE265478-C14E-417A-B082-F806C2184F17}" type="presParOf" srcId="{1D41CBC3-66D3-40B7-B1C0-865F682AA7DA}" destId="{BDBDEC8D-553B-46D8-9AFF-927D861B5F96}" srcOrd="0" destOrd="0" presId="urn:microsoft.com/office/officeart/2008/layout/HorizontalMultiLevelHierarchy"/>
    <dgm:cxn modelId="{272539EE-2D69-4C6E-A6A2-02BBD9A1F089}" type="presParOf" srcId="{1D41CBC3-66D3-40B7-B1C0-865F682AA7DA}" destId="{027D909E-B4F9-476E-9555-68E1787D0DCF}" srcOrd="1" destOrd="0" presId="urn:microsoft.com/office/officeart/2008/layout/HorizontalMultiLevelHierarchy"/>
    <dgm:cxn modelId="{AC3AEF8E-3B77-44E5-A205-D317F1ADA7C6}" type="presParOf" srcId="{027D909E-B4F9-476E-9555-68E1787D0DCF}" destId="{D970EE84-49CA-47BE-A65A-77F66AD847BB}" srcOrd="0" destOrd="0" presId="urn:microsoft.com/office/officeart/2008/layout/HorizontalMultiLevelHierarchy"/>
    <dgm:cxn modelId="{131AD8F6-ACE3-440F-B7AD-3B074A0DAE6B}" type="presParOf" srcId="{D970EE84-49CA-47BE-A65A-77F66AD847BB}" destId="{7967E6CC-AB15-43EF-85CC-5CCCC3AC0388}" srcOrd="0" destOrd="0" presId="urn:microsoft.com/office/officeart/2008/layout/HorizontalMultiLevelHierarchy"/>
    <dgm:cxn modelId="{3863FD0B-840B-4069-8E69-91749D89130B}" type="presParOf" srcId="{027D909E-B4F9-476E-9555-68E1787D0DCF}" destId="{5714E129-8BD8-4CA3-978C-03815C97E3CA}" srcOrd="1" destOrd="0" presId="urn:microsoft.com/office/officeart/2008/layout/HorizontalMultiLevelHierarchy"/>
    <dgm:cxn modelId="{F3B82630-AEC7-4E0D-8F49-CC0F11159B27}" type="presParOf" srcId="{5714E129-8BD8-4CA3-978C-03815C97E3CA}" destId="{EED82637-6358-432A-909F-E155E3103810}" srcOrd="0" destOrd="0" presId="urn:microsoft.com/office/officeart/2008/layout/HorizontalMultiLevelHierarchy"/>
    <dgm:cxn modelId="{CD2FB2DE-A26E-46A9-BBE7-49FF4EDC2250}" type="presParOf" srcId="{5714E129-8BD8-4CA3-978C-03815C97E3CA}" destId="{141812C6-FB0E-44CC-956A-33EA352372F1}" srcOrd="1" destOrd="0" presId="urn:microsoft.com/office/officeart/2008/layout/HorizontalMultiLevelHierarchy"/>
    <dgm:cxn modelId="{6E61D43B-D97C-42E1-823D-FD1DE65D9803}" type="presParOf" srcId="{141812C6-FB0E-44CC-956A-33EA352372F1}" destId="{2B673265-5EDD-485E-BF93-50B53437963C}" srcOrd="0" destOrd="0" presId="urn:microsoft.com/office/officeart/2008/layout/HorizontalMultiLevelHierarchy"/>
    <dgm:cxn modelId="{E4FB6C02-ECDE-43C9-BA54-F4AA247C7841}" type="presParOf" srcId="{2B673265-5EDD-485E-BF93-50B53437963C}" destId="{E0443561-AC5A-4C48-83D6-2E9820C02C01}" srcOrd="0" destOrd="0" presId="urn:microsoft.com/office/officeart/2008/layout/HorizontalMultiLevelHierarchy"/>
    <dgm:cxn modelId="{5B5DF43C-DC26-4429-B169-3E8759A0BC9B}" type="presParOf" srcId="{141812C6-FB0E-44CC-956A-33EA352372F1}" destId="{D904738C-ED8B-41D2-8330-5D0752749F49}" srcOrd="1" destOrd="0" presId="urn:microsoft.com/office/officeart/2008/layout/HorizontalMultiLevelHierarchy"/>
    <dgm:cxn modelId="{57630E14-2FDA-44CC-AFF6-C180765D863B}" type="presParOf" srcId="{D904738C-ED8B-41D2-8330-5D0752749F49}" destId="{212DFB98-C979-4969-8568-6EEE60BC60C5}" srcOrd="0" destOrd="0" presId="urn:microsoft.com/office/officeart/2008/layout/HorizontalMultiLevelHierarchy"/>
    <dgm:cxn modelId="{EF54E25C-5A1E-4BEF-8E89-71B8153324F3}" type="presParOf" srcId="{D904738C-ED8B-41D2-8330-5D0752749F49}" destId="{60FF1E1C-D9B0-4C31-A1BE-D0F986CC8887}" srcOrd="1" destOrd="0" presId="urn:microsoft.com/office/officeart/2008/layout/HorizontalMultiLevelHierarchy"/>
    <dgm:cxn modelId="{0141EE60-E660-4E1A-86AB-35D5C262432E}" type="presParOf" srcId="{141812C6-FB0E-44CC-956A-33EA352372F1}" destId="{0F8D4C11-FF5D-4CA1-9589-72F104A70992}" srcOrd="2" destOrd="0" presId="urn:microsoft.com/office/officeart/2008/layout/HorizontalMultiLevelHierarchy"/>
    <dgm:cxn modelId="{C03059FC-A21B-4F68-B24A-40423E50675A}" type="presParOf" srcId="{0F8D4C11-FF5D-4CA1-9589-72F104A70992}" destId="{57AA7FDC-280D-4249-BC60-A30609617459}" srcOrd="0" destOrd="0" presId="urn:microsoft.com/office/officeart/2008/layout/HorizontalMultiLevelHierarchy"/>
    <dgm:cxn modelId="{2EF6B599-DDED-4C8B-A527-A4762B98745A}" type="presParOf" srcId="{141812C6-FB0E-44CC-956A-33EA352372F1}" destId="{81F5B581-CE0F-4D55-9CF6-5BA71ECC1A3F}" srcOrd="3" destOrd="0" presId="urn:microsoft.com/office/officeart/2008/layout/HorizontalMultiLevelHierarchy"/>
    <dgm:cxn modelId="{7C62F85B-2AF2-4AD2-B337-B5A84F8A418F}" type="presParOf" srcId="{81F5B581-CE0F-4D55-9CF6-5BA71ECC1A3F}" destId="{BBB153A4-98D6-409E-93AA-65BF909E83AF}" srcOrd="0" destOrd="0" presId="urn:microsoft.com/office/officeart/2008/layout/HorizontalMultiLevelHierarchy"/>
    <dgm:cxn modelId="{915D6FF5-DFC8-40FB-B932-3E13DA37A474}" type="presParOf" srcId="{81F5B581-CE0F-4D55-9CF6-5BA71ECC1A3F}" destId="{5A089123-A72E-4148-A62E-6AF57A6D58E0}" srcOrd="1" destOrd="0" presId="urn:microsoft.com/office/officeart/2008/layout/HorizontalMultiLevelHierarchy"/>
    <dgm:cxn modelId="{6589CFDE-BD56-45DA-B142-EAFC74B3118B}" type="presParOf" srcId="{027D909E-B4F9-476E-9555-68E1787D0DCF}" destId="{500FD87E-BB0D-4AD7-900B-692832E035F9}" srcOrd="2" destOrd="0" presId="urn:microsoft.com/office/officeart/2008/layout/HorizontalMultiLevelHierarchy"/>
    <dgm:cxn modelId="{0392FC8F-2A8B-4146-99E0-5E82A8686381}" type="presParOf" srcId="{500FD87E-BB0D-4AD7-900B-692832E035F9}" destId="{46B881B4-051C-4D1A-9FBF-B9F5681451F6}" srcOrd="0" destOrd="0" presId="urn:microsoft.com/office/officeart/2008/layout/HorizontalMultiLevelHierarchy"/>
    <dgm:cxn modelId="{DD40E56A-220A-4991-9A1A-B691E531B8FD}" type="presParOf" srcId="{027D909E-B4F9-476E-9555-68E1787D0DCF}" destId="{BDAA80CC-9E40-4FB5-8D96-B282AAD817E8}" srcOrd="3" destOrd="0" presId="urn:microsoft.com/office/officeart/2008/layout/HorizontalMultiLevelHierarchy"/>
    <dgm:cxn modelId="{8FD7B9A5-EC6B-4ED3-8CAD-1CA2D1012DD2}" type="presParOf" srcId="{BDAA80CC-9E40-4FB5-8D96-B282AAD817E8}" destId="{A5A01016-9997-45E4-A4AA-D638ACC2098D}" srcOrd="0" destOrd="0" presId="urn:microsoft.com/office/officeart/2008/layout/HorizontalMultiLevelHierarchy"/>
    <dgm:cxn modelId="{B69C4FA4-B1B9-4A99-A167-E964AD6259E9}" type="presParOf" srcId="{BDAA80CC-9E40-4FB5-8D96-B282AAD817E8}" destId="{7D4DE21C-7B11-4F41-9792-325FCBCCF164}" srcOrd="1" destOrd="0" presId="urn:microsoft.com/office/officeart/2008/layout/HorizontalMultiLevelHierarchy"/>
    <dgm:cxn modelId="{75604B8A-7C67-48D5-A39F-AE3B1DB678E2}" type="presParOf" srcId="{7D4DE21C-7B11-4F41-9792-325FCBCCF164}" destId="{5444251C-16A4-4CD5-9A42-D2BB734745CE}" srcOrd="0" destOrd="0" presId="urn:microsoft.com/office/officeart/2008/layout/HorizontalMultiLevelHierarchy"/>
    <dgm:cxn modelId="{0462E526-3751-4BDD-ADE7-EE54D193111F}" type="presParOf" srcId="{5444251C-16A4-4CD5-9A42-D2BB734745CE}" destId="{BFF23686-C50A-431D-893B-B7A3878FC5B4}" srcOrd="0" destOrd="0" presId="urn:microsoft.com/office/officeart/2008/layout/HorizontalMultiLevelHierarchy"/>
    <dgm:cxn modelId="{976A8D3D-9C38-4804-BEDB-F7858C294B57}" type="presParOf" srcId="{7D4DE21C-7B11-4F41-9792-325FCBCCF164}" destId="{63480B66-883C-4743-9028-7961DD1FF3A8}" srcOrd="1" destOrd="0" presId="urn:microsoft.com/office/officeart/2008/layout/HorizontalMultiLevelHierarchy"/>
    <dgm:cxn modelId="{0C6D8F45-7BE8-4E0D-9FF8-75EAB0054FC2}" type="presParOf" srcId="{63480B66-883C-4743-9028-7961DD1FF3A8}" destId="{1AD5B90A-CEC8-4388-A7DB-D24344528C60}" srcOrd="0" destOrd="0" presId="urn:microsoft.com/office/officeart/2008/layout/HorizontalMultiLevelHierarchy"/>
    <dgm:cxn modelId="{3B3D2504-CA67-49E5-885D-62CD3A128534}" type="presParOf" srcId="{63480B66-883C-4743-9028-7961DD1FF3A8}" destId="{A2AAA57C-534A-46BA-8DD2-CD60244853DE}" srcOrd="1" destOrd="0" presId="urn:microsoft.com/office/officeart/2008/layout/HorizontalMultiLevelHierarchy"/>
    <dgm:cxn modelId="{2BAC9F39-D5BC-4949-80E6-5A7DAE18AE74}" type="presParOf" srcId="{A2AAA57C-534A-46BA-8DD2-CD60244853DE}" destId="{98A89545-E925-414A-806A-36CFE22F8271}" srcOrd="0" destOrd="0" presId="urn:microsoft.com/office/officeart/2008/layout/HorizontalMultiLevelHierarchy"/>
    <dgm:cxn modelId="{BD0AAB27-A962-4CA9-901C-154BBB0AA2EB}" type="presParOf" srcId="{98A89545-E925-414A-806A-36CFE22F8271}" destId="{4E8982CA-EC13-4418-AC6E-5F247EC0BAB4}" srcOrd="0" destOrd="0" presId="urn:microsoft.com/office/officeart/2008/layout/HorizontalMultiLevelHierarchy"/>
    <dgm:cxn modelId="{B428E02F-12FE-42D6-8F8C-E0D7BB7CF207}" type="presParOf" srcId="{A2AAA57C-534A-46BA-8DD2-CD60244853DE}" destId="{9802A9B4-F394-4EBB-9148-CC6B0BFFF6C9}" srcOrd="1" destOrd="0" presId="urn:microsoft.com/office/officeart/2008/layout/HorizontalMultiLevelHierarchy"/>
    <dgm:cxn modelId="{EA3D2B46-E190-4044-B352-29EB60FA0EC9}" type="presParOf" srcId="{9802A9B4-F394-4EBB-9148-CC6B0BFFF6C9}" destId="{268AFE02-45E8-45A4-A654-3CEA650DF8ED}" srcOrd="0" destOrd="0" presId="urn:microsoft.com/office/officeart/2008/layout/HorizontalMultiLevelHierarchy"/>
    <dgm:cxn modelId="{9D411AEC-44B2-4683-807E-8FC427B7FD3F}" type="presParOf" srcId="{9802A9B4-F394-4EBB-9148-CC6B0BFFF6C9}" destId="{26FE5149-8B85-4694-98F6-91AD311CA6DD}" srcOrd="1" destOrd="0" presId="urn:microsoft.com/office/officeart/2008/layout/HorizontalMultiLevelHierarchy"/>
    <dgm:cxn modelId="{9D9ED48D-534B-4598-A322-3AFF7B14005E}" type="presParOf" srcId="{A2AAA57C-534A-46BA-8DD2-CD60244853DE}" destId="{6BD2021E-1238-479F-A8CC-82DBDD20882C}" srcOrd="2" destOrd="0" presId="urn:microsoft.com/office/officeart/2008/layout/HorizontalMultiLevelHierarchy"/>
    <dgm:cxn modelId="{C1A1976E-D8B2-4A35-AB5C-37E1F958D9E7}" type="presParOf" srcId="{6BD2021E-1238-479F-A8CC-82DBDD20882C}" destId="{27CDB1D2-548A-490C-A089-0DA7C5A020DD}" srcOrd="0" destOrd="0" presId="urn:microsoft.com/office/officeart/2008/layout/HorizontalMultiLevelHierarchy"/>
    <dgm:cxn modelId="{F44F77C7-64C1-45C3-9127-4670B91A845F}" type="presParOf" srcId="{A2AAA57C-534A-46BA-8DD2-CD60244853DE}" destId="{DB87D1D8-2E8C-4241-896C-41AA8B6E3F39}" srcOrd="3" destOrd="0" presId="urn:microsoft.com/office/officeart/2008/layout/HorizontalMultiLevelHierarchy"/>
    <dgm:cxn modelId="{95FC004E-DF11-4087-B02C-8B2C46844D2F}" type="presParOf" srcId="{DB87D1D8-2E8C-4241-896C-41AA8B6E3F39}" destId="{5CBADFC3-E14F-4D62-B03F-C74BBDE00957}" srcOrd="0" destOrd="0" presId="urn:microsoft.com/office/officeart/2008/layout/HorizontalMultiLevelHierarchy"/>
    <dgm:cxn modelId="{D44BF3DF-B739-4EF3-AA47-45A3047771E9}" type="presParOf" srcId="{DB87D1D8-2E8C-4241-896C-41AA8B6E3F39}" destId="{A3A96B01-5F28-4287-9A5C-8938D618C126}" srcOrd="1" destOrd="0" presId="urn:microsoft.com/office/officeart/2008/layout/HorizontalMultiLevelHierarchy"/>
    <dgm:cxn modelId="{DE7CB857-7FBF-4C50-9236-C9157209F255}" type="presParOf" srcId="{7D4DE21C-7B11-4F41-9792-325FCBCCF164}" destId="{C57084F9-FD1B-4F3C-B071-E9E3EA33C87B}" srcOrd="2" destOrd="0" presId="urn:microsoft.com/office/officeart/2008/layout/HorizontalMultiLevelHierarchy"/>
    <dgm:cxn modelId="{6BAB432F-678A-4E15-8F1D-94B8C7A06E72}" type="presParOf" srcId="{C57084F9-FD1B-4F3C-B071-E9E3EA33C87B}" destId="{BE98E4FB-2611-4B41-B7FB-4ECA4D70F226}" srcOrd="0" destOrd="0" presId="urn:microsoft.com/office/officeart/2008/layout/HorizontalMultiLevelHierarchy"/>
    <dgm:cxn modelId="{667C9DF4-B71F-41D4-BC69-81D1CCAB93FD}" type="presParOf" srcId="{7D4DE21C-7B11-4F41-9792-325FCBCCF164}" destId="{7FE2AB2C-FCCB-4B17-923D-BFBBEEAEDB3A}" srcOrd="3" destOrd="0" presId="urn:microsoft.com/office/officeart/2008/layout/HorizontalMultiLevelHierarchy"/>
    <dgm:cxn modelId="{833271DD-33D3-47F6-B671-38D6C935BECE}" type="presParOf" srcId="{7FE2AB2C-FCCB-4B17-923D-BFBBEEAEDB3A}" destId="{6F3C89BD-DC50-47FB-B243-B3C04C37C884}" srcOrd="0" destOrd="0" presId="urn:microsoft.com/office/officeart/2008/layout/HorizontalMultiLevelHierarchy"/>
    <dgm:cxn modelId="{F5601A7B-F5C2-459C-944A-518B46910584}" type="presParOf" srcId="{7FE2AB2C-FCCB-4B17-923D-BFBBEEAEDB3A}" destId="{2F1F47E6-61E5-4197-AB40-5EEDE5D41C7C}" srcOrd="1" destOrd="0" presId="urn:microsoft.com/office/officeart/2008/layout/HorizontalMultiLevelHierarchy"/>
    <dgm:cxn modelId="{1BBE3DA5-15E2-4B98-A8EE-436CA06EC681}" type="presParOf" srcId="{2F1F47E6-61E5-4197-AB40-5EEDE5D41C7C}" destId="{48368450-F01F-47A7-8855-AC9FE321437F}" srcOrd="0" destOrd="0" presId="urn:microsoft.com/office/officeart/2008/layout/HorizontalMultiLevelHierarchy"/>
    <dgm:cxn modelId="{102BC3BE-9781-4AFD-B85A-347B6CBF1385}" type="presParOf" srcId="{48368450-F01F-47A7-8855-AC9FE321437F}" destId="{6544DA84-70A2-4F57-8596-EA6EA1EE0B3C}" srcOrd="0" destOrd="0" presId="urn:microsoft.com/office/officeart/2008/layout/HorizontalMultiLevelHierarchy"/>
    <dgm:cxn modelId="{7D63F1F4-A542-4021-A074-847F8D9DCEEF}" type="presParOf" srcId="{2F1F47E6-61E5-4197-AB40-5EEDE5D41C7C}" destId="{65134C8B-84CA-462A-B513-C56A09202780}" srcOrd="1" destOrd="0" presId="urn:microsoft.com/office/officeart/2008/layout/HorizontalMultiLevelHierarchy"/>
    <dgm:cxn modelId="{B2F302E1-B6EB-44A0-AE51-110373C87E2C}" type="presParOf" srcId="{65134C8B-84CA-462A-B513-C56A09202780}" destId="{F654261E-C1B8-448C-94C0-5366E8D09A14}" srcOrd="0" destOrd="0" presId="urn:microsoft.com/office/officeart/2008/layout/HorizontalMultiLevelHierarchy"/>
    <dgm:cxn modelId="{E45F87FD-FC9B-4808-AD75-3A453087ACA2}" type="presParOf" srcId="{65134C8B-84CA-462A-B513-C56A09202780}" destId="{861A2834-6005-497B-BA6D-5F925892CB80}" srcOrd="1" destOrd="0" presId="urn:microsoft.com/office/officeart/2008/layout/HorizontalMultiLevelHierarchy"/>
    <dgm:cxn modelId="{19D712EC-1257-4C9E-A7F4-E6005721C95C}" type="presParOf" srcId="{861A2834-6005-497B-BA6D-5F925892CB80}" destId="{E0C5BA67-C9BB-47AB-8621-1D28A045FE42}" srcOrd="0" destOrd="0" presId="urn:microsoft.com/office/officeart/2008/layout/HorizontalMultiLevelHierarchy"/>
    <dgm:cxn modelId="{CE059694-AB44-4DF1-965B-F53729261950}" type="presParOf" srcId="{E0C5BA67-C9BB-47AB-8621-1D28A045FE42}" destId="{3B291E7C-4B2B-4934-929C-242C57866321}" srcOrd="0" destOrd="0" presId="urn:microsoft.com/office/officeart/2008/layout/HorizontalMultiLevelHierarchy"/>
    <dgm:cxn modelId="{BC253F82-82FC-4B8C-9D36-C1C6E022BBE6}" type="presParOf" srcId="{861A2834-6005-497B-BA6D-5F925892CB80}" destId="{CBE7344B-6FD7-4C73-A39F-422063E1848D}" srcOrd="1" destOrd="0" presId="urn:microsoft.com/office/officeart/2008/layout/HorizontalMultiLevelHierarchy"/>
    <dgm:cxn modelId="{0CD24D95-F130-4166-B3E5-55AEAAD85F64}" type="presParOf" srcId="{CBE7344B-6FD7-4C73-A39F-422063E1848D}" destId="{5DF25DBB-7703-4AA5-A81A-233BF5FC37D3}" srcOrd="0" destOrd="0" presId="urn:microsoft.com/office/officeart/2008/layout/HorizontalMultiLevelHierarchy"/>
    <dgm:cxn modelId="{1BEF931D-87DD-42F2-877F-5481CF1967D4}" type="presParOf" srcId="{CBE7344B-6FD7-4C73-A39F-422063E1848D}" destId="{C5BFBC17-B4B4-41C7-8C58-87EBBD14FD23}" srcOrd="1" destOrd="0" presId="urn:microsoft.com/office/officeart/2008/layout/HorizontalMultiLevelHierarchy"/>
    <dgm:cxn modelId="{92DE6B10-7FFD-413F-AF68-1B14AC3DF3DF}" type="presParOf" srcId="{861A2834-6005-497B-BA6D-5F925892CB80}" destId="{DE5F9039-F4EE-4A08-B44B-452A9751C557}" srcOrd="2" destOrd="0" presId="urn:microsoft.com/office/officeart/2008/layout/HorizontalMultiLevelHierarchy"/>
    <dgm:cxn modelId="{FDA976D6-B4AD-4761-ADB3-A3F9E554A456}" type="presParOf" srcId="{DE5F9039-F4EE-4A08-B44B-452A9751C557}" destId="{D0A57F7F-6D92-49DC-B8BB-DB00ED519F78}" srcOrd="0" destOrd="0" presId="urn:microsoft.com/office/officeart/2008/layout/HorizontalMultiLevelHierarchy"/>
    <dgm:cxn modelId="{7B11B962-6CE1-4F03-9CD9-B85AE42F9498}" type="presParOf" srcId="{861A2834-6005-497B-BA6D-5F925892CB80}" destId="{85189C7A-EABA-49BC-9661-7E9F1B2AA7A7}" srcOrd="3" destOrd="0" presId="urn:microsoft.com/office/officeart/2008/layout/HorizontalMultiLevelHierarchy"/>
    <dgm:cxn modelId="{ABC94800-A539-422A-A043-27505755F593}" type="presParOf" srcId="{85189C7A-EABA-49BC-9661-7E9F1B2AA7A7}" destId="{860196C0-BA62-4ADC-A286-779B2B7E9C45}" srcOrd="0" destOrd="0" presId="urn:microsoft.com/office/officeart/2008/layout/HorizontalMultiLevelHierarchy"/>
    <dgm:cxn modelId="{10F55672-CB2C-4088-BF09-6E8B143E6A52}" type="presParOf" srcId="{85189C7A-EABA-49BC-9661-7E9F1B2AA7A7}" destId="{AB224966-045C-4CBB-A6A9-990485F82E67}" srcOrd="1" destOrd="0" presId="urn:microsoft.com/office/officeart/2008/layout/HorizontalMultiLevelHierarchy"/>
    <dgm:cxn modelId="{4F1619F0-DF79-40A0-8DF5-2A47CE8DBDC5}" type="presParOf" srcId="{2F1F47E6-61E5-4197-AB40-5EEDE5D41C7C}" destId="{612DE18F-482F-414A-B8AE-F2DD54136E31}" srcOrd="2" destOrd="0" presId="urn:microsoft.com/office/officeart/2008/layout/HorizontalMultiLevelHierarchy"/>
    <dgm:cxn modelId="{56230CBF-9867-4F72-A3C8-7114BF87E82F}" type="presParOf" srcId="{612DE18F-482F-414A-B8AE-F2DD54136E31}" destId="{3D738FBD-DAE5-49EF-ABDB-7254E17D4044}" srcOrd="0" destOrd="0" presId="urn:microsoft.com/office/officeart/2008/layout/HorizontalMultiLevelHierarchy"/>
    <dgm:cxn modelId="{CE22B612-5893-45C5-8E80-886D2D14FF39}" type="presParOf" srcId="{2F1F47E6-61E5-4197-AB40-5EEDE5D41C7C}" destId="{06A3F0E6-62DD-45EB-BE20-0B1E8B5CDDCF}" srcOrd="3" destOrd="0" presId="urn:microsoft.com/office/officeart/2008/layout/HorizontalMultiLevelHierarchy"/>
    <dgm:cxn modelId="{9E305441-2699-422D-BDE5-AB2C4030AEB7}" type="presParOf" srcId="{06A3F0E6-62DD-45EB-BE20-0B1E8B5CDDCF}" destId="{6816D806-E6CB-45B9-AED6-3E01BE4B226F}" srcOrd="0" destOrd="0" presId="urn:microsoft.com/office/officeart/2008/layout/HorizontalMultiLevelHierarchy"/>
    <dgm:cxn modelId="{862E0D20-0E7A-4DD6-962F-D6B12A64111E}" type="presParOf" srcId="{06A3F0E6-62DD-45EB-BE20-0B1E8B5CDDCF}" destId="{07DC2B70-8469-46EF-BC7A-90CE68D4FA88}" srcOrd="1" destOrd="0" presId="urn:microsoft.com/office/officeart/2008/layout/HorizontalMultiLevelHierarchy"/>
    <dgm:cxn modelId="{11F9AE28-E35B-43A2-8F89-42C65C0C35C4}" type="presParOf" srcId="{07DC2B70-8469-46EF-BC7A-90CE68D4FA88}" destId="{80311BA6-A398-47FE-8353-FF9025056C36}" srcOrd="0" destOrd="0" presId="urn:microsoft.com/office/officeart/2008/layout/HorizontalMultiLevelHierarchy"/>
    <dgm:cxn modelId="{7C4D7F46-06F0-47C3-82A5-4CD6FBC97098}" type="presParOf" srcId="{80311BA6-A398-47FE-8353-FF9025056C36}" destId="{7B6C56AD-5DF0-498B-9B07-7FFA50F88A74}" srcOrd="0" destOrd="0" presId="urn:microsoft.com/office/officeart/2008/layout/HorizontalMultiLevelHierarchy"/>
    <dgm:cxn modelId="{12E1AEB9-3523-442F-B727-7A5ECAB686AC}" type="presParOf" srcId="{07DC2B70-8469-46EF-BC7A-90CE68D4FA88}" destId="{CDBF2A9D-C511-45FC-8969-B40D49C1961A}" srcOrd="1" destOrd="0" presId="urn:microsoft.com/office/officeart/2008/layout/HorizontalMultiLevelHierarchy"/>
    <dgm:cxn modelId="{E6B3BA0D-6DDE-4249-80EB-EE5AABB30663}" type="presParOf" srcId="{CDBF2A9D-C511-45FC-8969-B40D49C1961A}" destId="{1EDE80DD-64DA-4489-96EE-0CA58F891EF7}" srcOrd="0" destOrd="0" presId="urn:microsoft.com/office/officeart/2008/layout/HorizontalMultiLevelHierarchy"/>
    <dgm:cxn modelId="{87A2AFAD-B3B6-4210-8BE2-1BFA90F425D4}" type="presParOf" srcId="{CDBF2A9D-C511-45FC-8969-B40D49C1961A}" destId="{3EF835FE-98E0-41FE-ABD5-28F9F3A7593D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1/layout/TabList">
  <dgm:title val="Tab List"/>
  <dgm:desc val="Use to show non-sequential or grouped blocks of information. Works well for lists with a small amount of Level 1 text. The first Level 2 displays next to the Level 1 text  and the remaining Level 2 text appears beneath the Level 1 text."/>
  <dgm:catLst>
    <dgm:cat type="list" pri="4500"/>
    <dgm:cat type="officeonline" pri="110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30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0" srcId="0" destId="10" srcOrd="0" destOrd="0"/>
        <dgm:cxn modelId="41" srcId="10" destId="11" srcOrd="0" destOrd="0"/>
        <dgm:cxn modelId="42" srcId="10" destId="12" srcOrd="0" destOrd="0"/>
        <dgm:cxn modelId="50" srcId="0" destId="20" srcOrd="1" destOrd="0"/>
        <dgm:cxn modelId="51" srcId="20" destId="21" srcOrd="1" destOrd="0"/>
        <dgm:cxn modelId="52" srcId="20" destId="22" srcOrd="1" destOrd="0"/>
        <dgm:cxn modelId="60" srcId="0" destId="30" srcOrd="2" destOrd="0"/>
        <dgm:cxn modelId="61" srcId="30" destId="31" srcOrd="2" destOrd="0"/>
        <dgm:cxn modelId="62" srcId="30" destId="32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clrData>
  <dgm:layoutNode name="Name0">
    <dgm:varLst>
      <dgm:chMax/>
      <dgm:chPref val="3"/>
      <dgm:dir/>
      <dgm:animOne val="branch"/>
      <dgm:animLvl val="lvl"/>
    </dgm:varLst>
    <dgm:alg type="lin">
      <dgm:param type="linDir" val="fromT"/>
    </dgm:alg>
    <dgm:shape xmlns:r="http://schemas.openxmlformats.org/officeDocument/2006/relationships" r:blip="">
      <dgm:adjLst/>
    </dgm:shape>
    <dgm:constrLst>
      <dgm:constr type="w" for="ch" forName="Child" refType="w"/>
      <dgm:constr type="h" for="ch" forName="Child" refType="h" fact="0.6667"/>
      <dgm:constr type="primFontSz" for="des" forName="Parent" op="equ" val="65"/>
      <dgm:constr type="primFontSz" for="des" forName="Child" op="equ" val="65"/>
      <dgm:constr type="primFontSz" for="des" forName="FirstChild" op="equ" val="65"/>
      <dgm:constr type="primFontSz" for="des" forName="Child" refType="primFontSz" refFor="des" refForName="Parent" op="lte"/>
      <dgm:constr type="primFontSz" for="des" forName="FirstChild" refType="primFontSz" refFor="des" refForName="Parent" op="lte"/>
      <dgm:constr type="primFontSz" for="des" forName="Child" refType="primFontSz" refFor="des" refForName="FirstChild" op="lte"/>
      <dgm:constr type="w" for="ch" forName="composite" refType="w"/>
      <dgm:constr type="h" for="ch" forName="composite" refType="h" fact="0.3333"/>
      <dgm:constr type="sp" refType="h" refFor="ch" refForName="composite" op="equ" fact="0.05"/>
      <dgm:constr type="h" for="ch" forName="sibTrans" refType="h" refFor="ch" refForName="composite" op="equ" fact="0.05"/>
      <dgm:constr type="w" for="ch" forName="sibTrans" refType="h" refFor="ch" refForName="sibTrans" op="equ"/>
    </dgm:constrLst>
    <dgm:forEach name="nodesForEach" axis="ch" ptType="node">
      <dgm:layoutNode name="composite">
        <dgm:alg type="composite"/>
        <dgm:shape xmlns:r="http://schemas.openxmlformats.org/officeDocument/2006/relationships" r:blip="">
          <dgm:adjLst/>
        </dgm:shape>
        <dgm:choose name="Name1">
          <dgm:if name="Name2" func="var" arg="dir" op="equ" val="norm">
            <dgm:constrLst>
              <dgm:constr type="l" for="ch" forName="Accent" refType="w" fact="0"/>
              <dgm:constr type="b" for="ch" forName="Accent" refType="h"/>
              <dgm:constr type="w" for="ch" forName="Accent" refType="w"/>
              <dgm:constr type="h" for="ch" forName="Accent" refType="h" fact="0"/>
              <dgm:constr type="l" for="ch" forName="FirstChild" refType="w" fact="0.26"/>
              <dgm:constr type="t" for="ch" forName="FirstChild" refType="h" fact="0"/>
              <dgm:constr type="w" for="ch" forName="FirstChild" refType="w" fact="0.74"/>
              <dgm:constr type="h" for="ch" forName="FirstChild" refType="h"/>
              <dgm:constr type="l" for="ch" forName="Parent" refType="w" fact="0"/>
              <dgm:constr type="t" for="ch" forName="Parent" refType="h" fact="0"/>
              <dgm:constr type="w" for="ch" forName="Parent" refType="w" fact="0.26"/>
              <dgm:constr type="h" for="ch" forName="Parent" refType="h"/>
            </dgm:constrLst>
          </dgm:if>
          <dgm:else name="Name3">
            <dgm:constrLst>
              <dgm:constr type="l" for="ch" forName="Accent" refType="w" fact="0"/>
              <dgm:constr type="b" for="ch" forName="Accent" refType="h"/>
              <dgm:constr type="w" for="ch" forName="Accent" refType="w"/>
              <dgm:constr type="h" for="ch" forName="Accent" refType="h" fact="0"/>
              <dgm:constr type="r" for="ch" forName="FirstChild" refType="w" fact="0.74"/>
              <dgm:constr type="t" for="ch" forName="FirstChild" refType="h" fact="0"/>
              <dgm:constr type="w" for="ch" forName="FirstChild" refType="w" fact="0.74"/>
              <dgm:constr type="h" for="ch" forName="FirstChild" refType="h"/>
              <dgm:constr type="r" for="ch" forName="Parent" refType="w"/>
              <dgm:constr type="t" for="ch" forName="Parent" refType="h" fact="0"/>
              <dgm:constr type="w" for="ch" forName="Parent" refType="w" fact="0.26"/>
              <dgm:constr type="h" for="ch" forName="Parent" refType="h"/>
            </dgm:constrLst>
          </dgm:else>
        </dgm:choose>
        <dgm:layoutNode name="FirstChild" styleLbl="revTx">
          <dgm:varLst>
            <dgm:chMax val="0"/>
            <dgm:chPref val="0"/>
            <dgm:bulletEnabled val="1"/>
          </dgm:varLst>
          <dgm:choose name="Name4">
            <dgm:if name="Name5" func="var" arg="dir" op="equ" val="norm">
              <dgm:alg type="tx">
                <dgm:param type="parTxLTRAlign" val="l"/>
                <dgm:param type="txAnchorVert" val="b"/>
                <dgm:param type="txAnchorVertCh" val="b"/>
                <dgm:param type="parTxRTLAlign" val="l"/>
              </dgm:alg>
            </dgm:if>
            <dgm:else name="Name6">
              <dgm:alg type="tx">
                <dgm:param type="parTxLTRAlign" val="r"/>
                <dgm:param type="shpTxLTRAlignCh" val="r"/>
                <dgm:param type="txAnchorVert" val="b"/>
                <dgm:param type="txAnchorVertCh" val="b"/>
                <dgm:param type="parTxRTLAlign" val="r"/>
              </dgm:alg>
            </dgm:else>
          </dgm:choose>
          <dgm:shape xmlns:r="http://schemas.openxmlformats.org/officeDocument/2006/relationships" type="rect" r:blip="">
            <dgm:adjLst/>
          </dgm:shape>
          <dgm:choose name="Name7">
            <dgm:if name="Name8" axis="ch" ptType="node" func="cnt" op="gte" val="1">
              <dgm:presOf axis="ch desOrSelf" ptType="node node" st="1 1" cnt="1 0"/>
            </dgm:if>
            <dgm:else name="Name9">
              <dgm:presOf/>
            </dgm:else>
          </dgm:choose>
          <dgm:constrLst>
            <dgm:constr type="lMarg" refType="primFontSz" fact="0.15"/>
            <dgm:constr type="rMarg" refType="primFontSz" fact="0.15"/>
            <dgm:constr type="tMarg" refType="primFontSz" fact="0.15"/>
            <dgm:constr type="bMarg" refType="primFontSz" fact="0.15"/>
          </dgm:constrLst>
          <dgm:ruleLst>
            <dgm:rule type="primFontSz" val="5" fact="NaN" max="NaN"/>
          </dgm:ruleLst>
        </dgm:layoutNode>
        <dgm:layoutNode name="Parent" styleLbl="alignNode1">
          <dgm:varLst>
            <dgm:chMax val="3"/>
            <dgm:chPref val="3"/>
            <dgm:bulletEnabled val="1"/>
          </dgm:varLst>
          <dgm:alg type="tx">
            <dgm:param type="shpTxLTRAlignCh" val="ctr"/>
            <dgm:param type="txAnchorVertCh" val="mid"/>
          </dgm:alg>
          <dgm:shape xmlns:r="http://schemas.openxmlformats.org/officeDocument/2006/relationships" type="round2SameRect" r:blip="">
            <dgm:adjLst>
              <dgm:adj idx="1" val="0.1667"/>
              <dgm:adj idx="2" val="0"/>
            </dgm:adjLst>
          </dgm:shape>
          <dgm:presOf axis="self" ptType="node"/>
          <dgm:constrLst>
            <dgm:constr type="lMarg" refType="primFontSz" fact="0.15"/>
            <dgm:constr type="rMarg" refType="primFontSz" fact="0.15"/>
            <dgm:constr type="tMarg" refType="primFontSz" fact="0.15"/>
            <dgm:constr type="bMarg" refType="primFontSz" fact="0.15"/>
          </dgm:constrLst>
          <dgm:ruleLst>
            <dgm:rule type="primFontSz" val="5" fact="NaN" max="NaN"/>
          </dgm:ruleLst>
        </dgm:layoutNode>
        <dgm:layoutNode name="Accent" styleLbl="parChTrans1D1">
          <dgm:alg type="sp"/>
          <dgm:shape xmlns:r="http://schemas.openxmlformats.org/officeDocument/2006/relationships" type="line" r:blip="" zOrderOff="-99999">
            <dgm:adjLst/>
          </dgm:shape>
          <dgm:presOf/>
        </dgm:layoutNode>
      </dgm:layoutNode>
      <dgm:choose name="Name10">
        <dgm:if name="Name11" axis="ch" ptType="node" st="2" cnt="1" func="cnt" op="gte" val="1">
          <dgm:layoutNode name="Child" styleLbl="revTx">
            <dgm:varLst>
              <dgm:chMax val="0"/>
              <dgm:chPref val="0"/>
              <dgm:bulletEnabled val="1"/>
            </dgm:varLst>
            <dgm:choose name="Name12">
              <dgm:if name="Name13" func="var" arg="dir" op="equ" val="norm">
                <dgm:alg type="tx">
                  <dgm:param type="stBulletLvl" val="1"/>
                  <dgm:param type="parTxLTRAlign" val="l"/>
                  <dgm:param type="parTxRTLAlign" val="l"/>
                  <dgm:param type="txAnchorVert" val="t"/>
                </dgm:alg>
              </dgm:if>
              <dgm:else name="Name14">
                <dgm:alg type="tx">
                  <dgm:param type="stBulletLvl" val="1"/>
                  <dgm:param type="parTxLTRAlign" val="r"/>
                  <dgm:param type="shpTxLTRAlignCh" val="r"/>
                  <dgm:param type="txAnchorVert" val="t"/>
                  <dgm:param type="parTxRTLAlign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ch desOrSelf" ptType="node node" st="2 1" cnt="0 0"/>
            <dgm:constrLst>
              <dgm:constr type="lMarg" refType="primFontSz" fact="0.15"/>
              <dgm:constr type="rMarg" refType="primFontSz" fact="0.15"/>
              <dgm:constr type="tMarg" refType="primFontSz" fact="0.15"/>
              <dgm:constr type="bMarg" refType="primFontSz" fact="0.15"/>
            </dgm:constrLst>
            <dgm:ruleLst>
              <dgm:rule type="primFontSz" val="5" fact="NaN" max="NaN"/>
            </dgm:ruleLst>
          </dgm:layoutNode>
        </dgm:if>
        <dgm:else name="Name15"/>
      </dgm:choos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endParaRPr lang="en-US"/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fld id="{457BCE30-F3EF-4C9D-9AD5-5F986DEED036}" type="datetimeFigureOut">
              <a:rPr lang="en-US"/>
              <a:pPr/>
              <a:t>9/30/2019</a:t>
            </a:fld>
            <a:endParaRPr lang="en-US"/>
          </a:p>
        </p:txBody>
      </p:sp>
      <p:sp>
        <p:nvSpPr>
          <p:cNvPr id="348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endParaRPr lang="en-US"/>
          </a:p>
        </p:txBody>
      </p:sp>
      <p:sp>
        <p:nvSpPr>
          <p:cNvPr id="348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fld id="{7992FDAC-E5DD-4906-B6BB-74184C13C3C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302083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DEF9CFB-4401-4FF8-8F9C-B0BEF46806C0}" type="datetimeFigureOut">
              <a:rPr lang="en-US" smtClean="0"/>
              <a:pPr/>
              <a:t>9/30/2019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A111F7-78CA-4F56-B992-8E432439827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00819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{dis-}: do the opposite of </a:t>
            </a:r>
            <a:r>
              <a:rPr lang="en-US" dirty="0" err="1"/>
              <a:t>sth</a:t>
            </a:r>
            <a:endParaRPr lang="vi-V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A111F7-78CA-4F56-B992-8E4324398275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057311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vi-V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A111F7-78CA-4F56-B992-8E4324398275}" type="slidenum">
              <a:rPr lang="en-US" smtClean="0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164641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A111F7-78CA-4F56-B992-8E4324398275}" type="slidenum">
              <a:rPr lang="en-US" smtClean="0"/>
              <a:pPr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516629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A111F7-78CA-4F56-B992-8E4324398275}" type="slidenum">
              <a:rPr lang="en-US" smtClean="0"/>
              <a:pPr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554195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Love – lovely – beloved </a:t>
            </a:r>
          </a:p>
          <a:p>
            <a:r>
              <a:rPr lang="en-US" dirty="0"/>
              <a:t>Write – writing – writer </a:t>
            </a:r>
          </a:p>
          <a:p>
            <a:r>
              <a:rPr lang="en-US" dirty="0"/>
              <a:t>-</a:t>
            </a:r>
            <a:r>
              <a:rPr lang="en-US" dirty="0" err="1"/>
              <a:t>ing</a:t>
            </a:r>
            <a:r>
              <a:rPr lang="en-US" dirty="0"/>
              <a:t> – reading – running – speaking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A111F7-78CA-4F56-B992-8E4324398275}" type="slidenum">
              <a:rPr lang="en-US" smtClean="0"/>
              <a:pPr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79263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-</a:t>
            </a:r>
            <a:r>
              <a:rPr lang="en-US" dirty="0" err="1"/>
              <a:t>vene</a:t>
            </a:r>
            <a:r>
              <a:rPr lang="en-US" dirty="0"/>
              <a:t>: come</a:t>
            </a:r>
          </a:p>
          <a:p>
            <a:r>
              <a:rPr lang="en-US" dirty="0"/>
              <a:t>-vise: see</a:t>
            </a:r>
            <a:endParaRPr lang="vi-V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A111F7-78CA-4F56-B992-8E4324398275}" type="slidenum">
              <a:rPr lang="en-US" smtClean="0"/>
              <a:pPr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969285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Enliven/</a:t>
            </a:r>
            <a:r>
              <a:rPr lang="en-US" dirty="0" err="1"/>
              <a:t>ai</a:t>
            </a:r>
            <a:r>
              <a:rPr lang="en-US" dirty="0"/>
              <a:t>/ make </a:t>
            </a:r>
            <a:r>
              <a:rPr lang="en-US" dirty="0" err="1"/>
              <a:t>sth</a:t>
            </a:r>
            <a:r>
              <a:rPr lang="en-US" dirty="0"/>
              <a:t> more interesting or funnier</a:t>
            </a:r>
            <a:endParaRPr lang="vi-V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A111F7-78CA-4F56-B992-8E4324398275}" type="slidenum">
              <a:rPr lang="en-US" smtClean="0"/>
              <a:pPr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77193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A111F7-78CA-4F56-B992-8E4324398275}" type="slidenum">
              <a:rPr lang="en-US" smtClean="0"/>
              <a:pPr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500334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vi-V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A111F7-78CA-4F56-B992-8E4324398275}" type="slidenum">
              <a:rPr lang="en-US" smtClean="0"/>
              <a:pPr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22528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</a:t>
            </a:r>
            <a:endParaRPr lang="vi-V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A111F7-78CA-4F56-B992-8E4324398275}" type="slidenum">
              <a:rPr lang="en-US" smtClean="0"/>
              <a:pPr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092477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vi-V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A111F7-78CA-4F56-B992-8E4324398275}" type="slidenum">
              <a:rPr lang="en-US" smtClean="0"/>
              <a:pPr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225330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indent="-228600">
              <a:buAutoNum type="arabicPeriod"/>
            </a:pPr>
            <a:r>
              <a:rPr lang="en-US" dirty="0"/>
              <a:t>kind- unkind, talk – talks + do-undo, like-liked</a:t>
            </a:r>
          </a:p>
          <a:p>
            <a:pPr marL="0" indent="0">
              <a:buNone/>
            </a:pPr>
            <a:r>
              <a:rPr lang="en-US" dirty="0"/>
              <a:t>3.  reader, worker, writer , …. </a:t>
            </a:r>
            <a:r>
              <a:rPr lang="en-US" dirty="0">
                <a:sym typeface="Wingdings" panose="05000000000000000000" pitchFamily="2" charset="2"/>
              </a:rPr>
              <a:t> </a:t>
            </a:r>
            <a:r>
              <a:rPr lang="en-US" dirty="0"/>
              <a:t>{-</a:t>
            </a:r>
            <a:r>
              <a:rPr lang="en-US" dirty="0" err="1"/>
              <a:t>er</a:t>
            </a:r>
            <a:r>
              <a:rPr lang="en-US" dirty="0"/>
              <a:t>} meaning a person who does…., + {dis-}</a:t>
            </a:r>
          </a:p>
          <a:p>
            <a:pPr marL="0" indent="0">
              <a:buNone/>
            </a:pPr>
            <a:r>
              <a:rPr lang="en-US" dirty="0"/>
              <a:t>2.  breakfast + bright, straight, monkey…</a:t>
            </a:r>
            <a:endParaRPr lang="vi-V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A111F7-78CA-4F56-B992-8E4324398275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3502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</a:t>
            </a:r>
          </a:p>
          <a:p>
            <a:r>
              <a:rPr lang="en-US" dirty="0"/>
              <a:t>Nature – natural – naturalize - naturalizing</a:t>
            </a:r>
            <a:endParaRPr lang="vi-V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A111F7-78CA-4F56-B992-8E4324398275}" type="slidenum">
              <a:rPr lang="en-US" smtClean="0"/>
              <a:pPr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79891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dirty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/</a:t>
            </a:r>
            <a:r>
              <a:rPr lang="en-US" sz="1200" dirty="0">
                <a:latin typeface="Calibri" pitchFamily="34" charset="0"/>
                <a:cs typeface="Calibri" pitchFamily="34" charset="0"/>
              </a:rPr>
              <a:t>z/,/ ʒ/, /</a:t>
            </a:r>
            <a:r>
              <a:rPr lang="en-US" sz="1200" dirty="0" err="1">
                <a:latin typeface="Calibri" pitchFamily="34" charset="0"/>
                <a:cs typeface="Calibri" pitchFamily="34" charset="0"/>
              </a:rPr>
              <a:t>dʒ</a:t>
            </a:r>
            <a:r>
              <a:rPr lang="en-US" sz="1200" dirty="0">
                <a:latin typeface="Calibri" pitchFamily="34" charset="0"/>
                <a:cs typeface="Calibri" pitchFamily="34" charset="0"/>
              </a:rPr>
              <a:t>/.</a:t>
            </a:r>
            <a:endParaRPr lang="vi-V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A111F7-78CA-4F56-B992-8E4324398275}" type="slidenum">
              <a:rPr lang="en-US" smtClean="0"/>
              <a:pPr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609833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Impossible, illegal, irregular</a:t>
            </a:r>
            <a:endParaRPr lang="vi-V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A111F7-78CA-4F56-B992-8E4324398275}" type="slidenum">
              <a:rPr lang="en-US" smtClean="0"/>
              <a:pPr/>
              <a:t>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642166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Cats, dogs, boxes</a:t>
            </a:r>
            <a:endParaRPr lang="vi-V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A111F7-78CA-4F56-B992-8E4324398275}" type="slidenum">
              <a:rPr lang="en-US" smtClean="0"/>
              <a:pPr/>
              <a:t>61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067399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Run-ran, tooth-teeth</a:t>
            </a:r>
            <a:endParaRPr lang="vi-V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A111F7-78CA-4F56-B992-8E4324398275}" type="slidenum">
              <a:rPr lang="en-US" smtClean="0"/>
              <a:pPr/>
              <a:t>62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387697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Cat </a:t>
            </a:r>
            <a:r>
              <a:rPr lang="en-US" dirty="0">
                <a:sym typeface="Wingdings" panose="05000000000000000000" pitchFamily="2" charset="2"/>
              </a:rPr>
              <a:t> 3 phonemes – meaningless/ contrastive</a:t>
            </a:r>
            <a:endParaRPr lang="vi-V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A111F7-78CA-4F56-B992-8E4324398275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913489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Morpheme: undo, redo, ….</a:t>
            </a:r>
          </a:p>
          <a:p>
            <a:r>
              <a:rPr lang="en-US" dirty="0"/>
              <a:t>Phoneme: cat, cap – pan, ban</a:t>
            </a:r>
            <a:endParaRPr lang="vi-V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A111F7-78CA-4F56-B992-8E4324398275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512560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goes = go + z</a:t>
            </a:r>
          </a:p>
          <a:p>
            <a:r>
              <a:rPr lang="en-US" dirty="0"/>
              <a:t>Single phonemes: z</a:t>
            </a:r>
          </a:p>
          <a:p>
            <a:r>
              <a:rPr lang="en-US" dirty="0"/>
              <a:t>Sequence of phonemes: go</a:t>
            </a:r>
            <a:endParaRPr lang="vi-V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A111F7-78CA-4F56-B992-8E4324398275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719143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Strange</a:t>
            </a:r>
          </a:p>
          <a:p>
            <a:r>
              <a:rPr lang="en-US" dirty="0"/>
              <a:t>Bookstore</a:t>
            </a:r>
          </a:p>
          <a:p>
            <a:endParaRPr lang="vi-V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A111F7-78CA-4F56-B992-8E4324398275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745013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Lion</a:t>
            </a:r>
          </a:p>
          <a:p>
            <a:r>
              <a:rPr lang="en-US" dirty="0"/>
              <a:t>Crocodile </a:t>
            </a:r>
          </a:p>
          <a:p>
            <a:r>
              <a:rPr lang="en-US" dirty="0"/>
              <a:t>Connecticut</a:t>
            </a:r>
          </a:p>
          <a:p>
            <a:r>
              <a:rPr lang="en-US" dirty="0" err="1"/>
              <a:t>Epephant</a:t>
            </a:r>
            <a:r>
              <a:rPr lang="en-US" dirty="0"/>
              <a:t> </a:t>
            </a:r>
            <a:endParaRPr lang="vi-V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A111F7-78CA-4F56-B992-8E4324398275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927981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Girls</a:t>
            </a:r>
          </a:p>
          <a:p>
            <a:r>
              <a:rPr lang="en-US" dirty="0"/>
              <a:t>Books</a:t>
            </a:r>
          </a:p>
          <a:p>
            <a:r>
              <a:rPr lang="en-US" dirty="0"/>
              <a:t>liked</a:t>
            </a:r>
            <a:endParaRPr lang="vi-V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A111F7-78CA-4F56-B992-8E4324398275}" type="slidenum">
              <a:rPr lang="en-US" smtClean="0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505894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vi-V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A111F7-78CA-4F56-B992-8E4324398275}" type="slidenum">
              <a:rPr lang="en-US" smtClean="0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12158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 Box 202"/>
          <p:cNvSpPr txBox="1">
            <a:spLocks noChangeArrowheads="1"/>
          </p:cNvSpPr>
          <p:nvPr userDrawn="1"/>
        </p:nvSpPr>
        <p:spPr bwMode="gray">
          <a:xfrm>
            <a:off x="7337425" y="317500"/>
            <a:ext cx="14605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sz="2400" b="1">
                <a:solidFill>
                  <a:schemeClr val="tx2"/>
                </a:solidFill>
                <a:cs typeface="Arial" charset="0"/>
              </a:rPr>
              <a:t>L/O/G/O</a:t>
            </a:r>
          </a:p>
        </p:txBody>
      </p:sp>
      <p:pic>
        <p:nvPicPr>
          <p:cNvPr id="36882" name="Picture 323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>
            <a:off x="0" y="741363"/>
            <a:ext cx="9156700" cy="480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6883" name="Group 330"/>
          <p:cNvGrpSpPr>
            <a:grpSpLocks/>
          </p:cNvGrpSpPr>
          <p:nvPr userDrawn="1"/>
        </p:nvGrpSpPr>
        <p:grpSpPr bwMode="auto">
          <a:xfrm>
            <a:off x="0" y="-1588"/>
            <a:ext cx="9150350" cy="7292976"/>
            <a:chOff x="0" y="-15"/>
            <a:chExt cx="5764" cy="4594"/>
          </a:xfrm>
        </p:grpSpPr>
        <p:grpSp>
          <p:nvGrpSpPr>
            <p:cNvPr id="36884" name="Group 241"/>
            <p:cNvGrpSpPr>
              <a:grpSpLocks/>
            </p:cNvGrpSpPr>
            <p:nvPr/>
          </p:nvGrpSpPr>
          <p:grpSpPr bwMode="auto">
            <a:xfrm>
              <a:off x="0" y="-15"/>
              <a:ext cx="5764" cy="4594"/>
              <a:chOff x="0" y="0"/>
              <a:chExt cx="5764" cy="4594"/>
            </a:xfrm>
          </p:grpSpPr>
          <p:sp>
            <p:nvSpPr>
              <p:cNvPr id="26" name="Freeform 7"/>
              <p:cNvSpPr>
                <a:spLocks/>
              </p:cNvSpPr>
              <p:nvPr/>
            </p:nvSpPr>
            <p:spPr bwMode="hidden">
              <a:xfrm>
                <a:off x="703" y="0"/>
                <a:ext cx="5061" cy="4594"/>
              </a:xfrm>
              <a:custGeom>
                <a:avLst/>
                <a:gdLst>
                  <a:gd name="T0" fmla="*/ 5061 w 5061"/>
                  <a:gd name="T1" fmla="*/ 0 h 4594"/>
                  <a:gd name="T2" fmla="*/ 368 w 5061"/>
                  <a:gd name="T3" fmla="*/ 0 h 4594"/>
                  <a:gd name="T4" fmla="*/ 5061 w 5061"/>
                  <a:gd name="T5" fmla="*/ 4306 h 4594"/>
                  <a:gd name="T6" fmla="*/ 5061 w 5061"/>
                  <a:gd name="T7" fmla="*/ 0 h 459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061"/>
                  <a:gd name="T13" fmla="*/ 0 h 4594"/>
                  <a:gd name="T14" fmla="*/ 5061 w 5061"/>
                  <a:gd name="T15" fmla="*/ 4594 h 459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061" h="4594">
                    <a:moveTo>
                      <a:pt x="5061" y="0"/>
                    </a:moveTo>
                    <a:cubicBezTo>
                      <a:pt x="5061" y="0"/>
                      <a:pt x="2714" y="0"/>
                      <a:pt x="368" y="0"/>
                    </a:cubicBezTo>
                    <a:cubicBezTo>
                      <a:pt x="0" y="4594"/>
                      <a:pt x="515" y="4310"/>
                      <a:pt x="5061" y="4306"/>
                    </a:cubicBezTo>
                    <a:cubicBezTo>
                      <a:pt x="5061" y="2153"/>
                      <a:pt x="5061" y="0"/>
                      <a:pt x="5061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hlink">
                      <a:alpha val="14999"/>
                    </a:schemeClr>
                  </a:gs>
                  <a:gs pos="100000">
                    <a:srgbClr val="FFFFFF">
                      <a:alpha val="0"/>
                    </a:srgbClr>
                  </a:gs>
                </a:gsLst>
                <a:path path="rect">
                  <a:fillToRect l="100000" b="10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cs typeface="Arial" charset="0"/>
                </a:endParaRPr>
              </a:p>
            </p:txBody>
          </p:sp>
          <p:sp>
            <p:nvSpPr>
              <p:cNvPr id="27" name="Freeform 12"/>
              <p:cNvSpPr>
                <a:spLocks/>
              </p:cNvSpPr>
              <p:nvPr/>
            </p:nvSpPr>
            <p:spPr bwMode="hidden">
              <a:xfrm>
                <a:off x="1" y="0"/>
                <a:ext cx="4652" cy="3044"/>
              </a:xfrm>
              <a:custGeom>
                <a:avLst/>
                <a:gdLst>
                  <a:gd name="T0" fmla="*/ 0 w 3252"/>
                  <a:gd name="T1" fmla="*/ 0 h 2128"/>
                  <a:gd name="T2" fmla="*/ 3147 w 3252"/>
                  <a:gd name="T3" fmla="*/ 0 h 2128"/>
                  <a:gd name="T4" fmla="*/ 0 w 3252"/>
                  <a:gd name="T5" fmla="*/ 1935 h 2128"/>
                  <a:gd name="T6" fmla="*/ 0 w 3252"/>
                  <a:gd name="T7" fmla="*/ 0 h 2128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252"/>
                  <a:gd name="T13" fmla="*/ 0 h 2128"/>
                  <a:gd name="T14" fmla="*/ 3252 w 3252"/>
                  <a:gd name="T15" fmla="*/ 2128 h 2128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252" h="2128">
                    <a:moveTo>
                      <a:pt x="0" y="0"/>
                    </a:moveTo>
                    <a:cubicBezTo>
                      <a:pt x="0" y="0"/>
                      <a:pt x="1573" y="0"/>
                      <a:pt x="3147" y="0"/>
                    </a:cubicBezTo>
                    <a:cubicBezTo>
                      <a:pt x="3116" y="2128"/>
                      <a:pt x="3252" y="1952"/>
                      <a:pt x="0" y="1935"/>
                    </a:cubicBezTo>
                    <a:cubicBezTo>
                      <a:pt x="0" y="967"/>
                      <a:pt x="0" y="0"/>
                      <a:pt x="0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accent1">
                      <a:alpha val="50000"/>
                    </a:schemeClr>
                  </a:gs>
                  <a:gs pos="100000">
                    <a:srgbClr val="FFFFFF">
                      <a:alpha val="0"/>
                    </a:srgbClr>
                  </a:gs>
                </a:gsLst>
                <a:path path="rect">
                  <a:fillToRect r="100000" b="10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cs typeface="Arial" charset="0"/>
                </a:endParaRPr>
              </a:p>
            </p:txBody>
          </p:sp>
          <p:sp>
            <p:nvSpPr>
              <p:cNvPr id="28" name="Freeform 13"/>
              <p:cNvSpPr>
                <a:spLocks/>
              </p:cNvSpPr>
              <p:nvPr/>
            </p:nvSpPr>
            <p:spPr bwMode="hidden">
              <a:xfrm>
                <a:off x="0" y="759"/>
                <a:ext cx="3461" cy="3568"/>
              </a:xfrm>
              <a:custGeom>
                <a:avLst/>
                <a:gdLst>
                  <a:gd name="T0" fmla="*/ 1 w 2894"/>
                  <a:gd name="T1" fmla="*/ 3568 h 3568"/>
                  <a:gd name="T2" fmla="*/ 0 w 2894"/>
                  <a:gd name="T3" fmla="*/ 7 h 3568"/>
                  <a:gd name="T4" fmla="*/ 2807 w 2894"/>
                  <a:gd name="T5" fmla="*/ 3568 h 3568"/>
                  <a:gd name="T6" fmla="*/ 1 w 2894"/>
                  <a:gd name="T7" fmla="*/ 3568 h 3568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894"/>
                  <a:gd name="T13" fmla="*/ 0 h 3568"/>
                  <a:gd name="T14" fmla="*/ 2894 w 2894"/>
                  <a:gd name="T15" fmla="*/ 3568 h 3568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894" h="3568">
                    <a:moveTo>
                      <a:pt x="1" y="3568"/>
                    </a:moveTo>
                    <a:cubicBezTo>
                      <a:pt x="1" y="3568"/>
                      <a:pt x="0" y="1787"/>
                      <a:pt x="0" y="7"/>
                    </a:cubicBezTo>
                    <a:cubicBezTo>
                      <a:pt x="2887" y="68"/>
                      <a:pt x="2894" y="0"/>
                      <a:pt x="2807" y="3568"/>
                    </a:cubicBezTo>
                    <a:cubicBezTo>
                      <a:pt x="1404" y="3568"/>
                      <a:pt x="1" y="3568"/>
                      <a:pt x="1" y="3568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hlink">
                      <a:alpha val="39999"/>
                    </a:schemeClr>
                  </a:gs>
                  <a:gs pos="100000">
                    <a:srgbClr val="FFFFFF">
                      <a:alpha val="0"/>
                    </a:srgbClr>
                  </a:gs>
                </a:gsLst>
                <a:path path="rect">
                  <a:fillToRect t="100000" r="10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cs typeface="Arial" charset="0"/>
                </a:endParaRPr>
              </a:p>
            </p:txBody>
          </p:sp>
        </p:grpSp>
        <p:grpSp>
          <p:nvGrpSpPr>
            <p:cNvPr id="36888" name="Group 329"/>
            <p:cNvGrpSpPr>
              <a:grpSpLocks/>
            </p:cNvGrpSpPr>
            <p:nvPr/>
          </p:nvGrpSpPr>
          <p:grpSpPr bwMode="auto">
            <a:xfrm>
              <a:off x="74" y="225"/>
              <a:ext cx="5686" cy="3266"/>
              <a:chOff x="74" y="225"/>
              <a:chExt cx="5686" cy="3266"/>
            </a:xfrm>
          </p:grpSpPr>
          <p:grpSp>
            <p:nvGrpSpPr>
              <p:cNvPr id="36889" name="Group 328"/>
              <p:cNvGrpSpPr>
                <a:grpSpLocks/>
              </p:cNvGrpSpPr>
              <p:nvPr/>
            </p:nvGrpSpPr>
            <p:grpSpPr bwMode="auto">
              <a:xfrm>
                <a:off x="74" y="225"/>
                <a:ext cx="5686" cy="3266"/>
                <a:chOff x="74" y="225"/>
                <a:chExt cx="5686" cy="3266"/>
              </a:xfrm>
            </p:grpSpPr>
            <p:pic>
              <p:nvPicPr>
                <p:cNvPr id="36890" name="Picture 324"/>
                <p:cNvPicPr>
                  <a:picLocks noChangeAspect="1" noChangeArrowheads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9886"/>
                <a:stretch>
                  <a:fillRect/>
                </a:stretch>
              </p:blipFill>
              <p:spPr bwMode="gray">
                <a:xfrm>
                  <a:off x="74" y="225"/>
                  <a:ext cx="2647" cy="326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 algn="ctr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36891" name="Picture 325"/>
                <p:cNvPicPr>
                  <a:picLocks noChangeAspect="1" noChangeArrowheads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gray">
                <a:xfrm>
                  <a:off x="3152" y="975"/>
                  <a:ext cx="2608" cy="172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 algn="ctr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  <p:pic>
            <p:nvPicPr>
              <p:cNvPr id="36892" name="Picture 326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ltGray">
              <a:xfrm rot="1220103">
                <a:off x="1574" y="708"/>
                <a:ext cx="1336" cy="6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sp>
        <p:nvSpPr>
          <p:cNvPr id="29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1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8F8D86-5BE2-4265-B7DA-03E925226DE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36896" name="Rectangle 3"/>
          <p:cNvSpPr>
            <a:spLocks noGrp="1" noChangeArrowheads="1"/>
          </p:cNvSpPr>
          <p:nvPr>
            <p:ph type="subTitle" idx="1"/>
          </p:nvPr>
        </p:nvSpPr>
        <p:spPr bwMode="black">
          <a:xfrm>
            <a:off x="1422400" y="5502275"/>
            <a:ext cx="7297738" cy="536575"/>
          </a:xfrm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 marL="0" indent="0" algn="r">
              <a:buFontTx/>
              <a:buNone/>
              <a:defRPr sz="2400" smtClean="0">
                <a:cs typeface="Arial" charset="0"/>
              </a:defRPr>
            </a:lvl1pPr>
          </a:lstStyle>
          <a:p>
            <a:pPr lvl="0"/>
            <a:r>
              <a:rPr lang="en-US" noProof="0"/>
              <a:t>Click to edit Master subtitle style</a:t>
            </a:r>
          </a:p>
        </p:txBody>
      </p:sp>
      <p:sp>
        <p:nvSpPr>
          <p:cNvPr id="36897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422400" y="4043363"/>
            <a:ext cx="7312025" cy="1470025"/>
          </a:xfrm>
        </p:spPr>
        <p:txBody>
          <a:bodyPr/>
          <a:lstStyle>
            <a:lvl1pPr algn="r">
              <a:defRPr sz="5400" smtClean="0"/>
            </a:lvl1pPr>
          </a:lstStyle>
          <a:p>
            <a:pPr lvl="0"/>
            <a:r>
              <a:rPr lang="en-US" noProof="0"/>
              <a:t>Click to edit Master title style</a:t>
            </a:r>
          </a:p>
        </p:txBody>
      </p:sp>
      <p:sp>
        <p:nvSpPr>
          <p:cNvPr id="2" name="Rectangle 1"/>
          <p:cNvSpPr/>
          <p:nvPr userDrawn="1"/>
        </p:nvSpPr>
        <p:spPr bwMode="auto">
          <a:xfrm>
            <a:off x="7337425" y="317500"/>
            <a:ext cx="1577975" cy="423863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vi-V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E0C062-21FB-4749-B402-50D14786A12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40655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86538" y="317500"/>
            <a:ext cx="1989137" cy="6145213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15950" y="317500"/>
            <a:ext cx="5818188" cy="614521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53206B-F3D6-4A10-ACD8-0CE5AFC6A42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66757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B94FC2-C67B-4692-8E47-4EB87872EA1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41129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7ECD7D-1245-41B5-A054-E9219EC25E6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75529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15950" y="1585913"/>
            <a:ext cx="3903663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72013" y="1585913"/>
            <a:ext cx="3903662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BDEC2D-F37D-4462-8122-C14197ABFB5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70970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69E271-222C-461F-B874-46C44E7CACA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43789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217CF6-832B-4C07-BC6D-A11851471F9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941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31BD7A-DE2B-43DA-8A53-913084121A7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77634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B4583E-BD90-4AF2-8E5B-08258054071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24737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716576-6A39-4659-9656-C003D9B48C0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82275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41" name="Group 17"/>
          <p:cNvGrpSpPr>
            <a:grpSpLocks/>
          </p:cNvGrpSpPr>
          <p:nvPr/>
        </p:nvGrpSpPr>
        <p:grpSpPr bwMode="auto">
          <a:xfrm>
            <a:off x="-12700" y="0"/>
            <a:ext cx="9156700" cy="7292975"/>
            <a:chOff x="-8" y="0"/>
            <a:chExt cx="5768" cy="4594"/>
          </a:xfrm>
        </p:grpSpPr>
        <p:grpSp>
          <p:nvGrpSpPr>
            <p:cNvPr id="1042" name="Group 241"/>
            <p:cNvGrpSpPr>
              <a:grpSpLocks/>
            </p:cNvGrpSpPr>
            <p:nvPr/>
          </p:nvGrpSpPr>
          <p:grpSpPr bwMode="auto">
            <a:xfrm>
              <a:off x="-4" y="0"/>
              <a:ext cx="5764" cy="4594"/>
              <a:chOff x="0" y="0"/>
              <a:chExt cx="5764" cy="4594"/>
            </a:xfrm>
          </p:grpSpPr>
          <p:sp>
            <p:nvSpPr>
              <p:cNvPr id="80" name="Freeform 7"/>
              <p:cNvSpPr>
                <a:spLocks/>
              </p:cNvSpPr>
              <p:nvPr userDrawn="1"/>
            </p:nvSpPr>
            <p:spPr bwMode="hidden">
              <a:xfrm>
                <a:off x="703" y="0"/>
                <a:ext cx="5061" cy="4594"/>
              </a:xfrm>
              <a:custGeom>
                <a:avLst/>
                <a:gdLst>
                  <a:gd name="T0" fmla="*/ 5061 w 5061"/>
                  <a:gd name="T1" fmla="*/ 0 h 4594"/>
                  <a:gd name="T2" fmla="*/ 368 w 5061"/>
                  <a:gd name="T3" fmla="*/ 0 h 4594"/>
                  <a:gd name="T4" fmla="*/ 5061 w 5061"/>
                  <a:gd name="T5" fmla="*/ 4306 h 4594"/>
                  <a:gd name="T6" fmla="*/ 5061 w 5061"/>
                  <a:gd name="T7" fmla="*/ 0 h 459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061"/>
                  <a:gd name="T13" fmla="*/ 0 h 4594"/>
                  <a:gd name="T14" fmla="*/ 5061 w 5061"/>
                  <a:gd name="T15" fmla="*/ 4594 h 459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061" h="4594">
                    <a:moveTo>
                      <a:pt x="5061" y="0"/>
                    </a:moveTo>
                    <a:cubicBezTo>
                      <a:pt x="5061" y="0"/>
                      <a:pt x="2714" y="0"/>
                      <a:pt x="368" y="0"/>
                    </a:cubicBezTo>
                    <a:cubicBezTo>
                      <a:pt x="0" y="4594"/>
                      <a:pt x="515" y="4310"/>
                      <a:pt x="5061" y="4306"/>
                    </a:cubicBezTo>
                    <a:cubicBezTo>
                      <a:pt x="5061" y="2153"/>
                      <a:pt x="5061" y="0"/>
                      <a:pt x="5061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hlink">
                      <a:alpha val="14999"/>
                    </a:schemeClr>
                  </a:gs>
                  <a:gs pos="100000">
                    <a:srgbClr val="FFFFFF">
                      <a:alpha val="0"/>
                    </a:srgbClr>
                  </a:gs>
                </a:gsLst>
                <a:path path="rect">
                  <a:fillToRect l="100000" b="10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>
                  <a:cs typeface="Arial" charset="0"/>
                </a:endParaRPr>
              </a:p>
            </p:txBody>
          </p:sp>
          <p:sp>
            <p:nvSpPr>
              <p:cNvPr id="81" name="Freeform 12"/>
              <p:cNvSpPr>
                <a:spLocks/>
              </p:cNvSpPr>
              <p:nvPr userDrawn="1"/>
            </p:nvSpPr>
            <p:spPr bwMode="hidden">
              <a:xfrm>
                <a:off x="1" y="0"/>
                <a:ext cx="4652" cy="3044"/>
              </a:xfrm>
              <a:custGeom>
                <a:avLst/>
                <a:gdLst>
                  <a:gd name="T0" fmla="*/ 0 w 3252"/>
                  <a:gd name="T1" fmla="*/ 0 h 2128"/>
                  <a:gd name="T2" fmla="*/ 3147 w 3252"/>
                  <a:gd name="T3" fmla="*/ 0 h 2128"/>
                  <a:gd name="T4" fmla="*/ 0 w 3252"/>
                  <a:gd name="T5" fmla="*/ 1935 h 2128"/>
                  <a:gd name="T6" fmla="*/ 0 w 3252"/>
                  <a:gd name="T7" fmla="*/ 0 h 2128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252"/>
                  <a:gd name="T13" fmla="*/ 0 h 2128"/>
                  <a:gd name="T14" fmla="*/ 3252 w 3252"/>
                  <a:gd name="T15" fmla="*/ 2128 h 2128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252" h="2128">
                    <a:moveTo>
                      <a:pt x="0" y="0"/>
                    </a:moveTo>
                    <a:cubicBezTo>
                      <a:pt x="0" y="0"/>
                      <a:pt x="1573" y="0"/>
                      <a:pt x="3147" y="0"/>
                    </a:cubicBezTo>
                    <a:cubicBezTo>
                      <a:pt x="3116" y="2128"/>
                      <a:pt x="3252" y="1952"/>
                      <a:pt x="0" y="1935"/>
                    </a:cubicBezTo>
                    <a:cubicBezTo>
                      <a:pt x="0" y="967"/>
                      <a:pt x="0" y="0"/>
                      <a:pt x="0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accent1">
                      <a:alpha val="50000"/>
                    </a:schemeClr>
                  </a:gs>
                  <a:gs pos="100000">
                    <a:srgbClr val="FFFFFF">
                      <a:alpha val="0"/>
                    </a:srgbClr>
                  </a:gs>
                </a:gsLst>
                <a:path path="rect">
                  <a:fillToRect r="100000" b="10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>
                  <a:cs typeface="Arial" charset="0"/>
                </a:endParaRPr>
              </a:p>
            </p:txBody>
          </p:sp>
          <p:sp>
            <p:nvSpPr>
              <p:cNvPr id="82" name="Freeform 13"/>
              <p:cNvSpPr>
                <a:spLocks/>
              </p:cNvSpPr>
              <p:nvPr userDrawn="1"/>
            </p:nvSpPr>
            <p:spPr bwMode="hidden">
              <a:xfrm>
                <a:off x="0" y="759"/>
                <a:ext cx="3461" cy="3568"/>
              </a:xfrm>
              <a:custGeom>
                <a:avLst/>
                <a:gdLst>
                  <a:gd name="T0" fmla="*/ 1 w 2894"/>
                  <a:gd name="T1" fmla="*/ 3568 h 3568"/>
                  <a:gd name="T2" fmla="*/ 0 w 2894"/>
                  <a:gd name="T3" fmla="*/ 7 h 3568"/>
                  <a:gd name="T4" fmla="*/ 2807 w 2894"/>
                  <a:gd name="T5" fmla="*/ 3568 h 3568"/>
                  <a:gd name="T6" fmla="*/ 1 w 2894"/>
                  <a:gd name="T7" fmla="*/ 3568 h 3568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894"/>
                  <a:gd name="T13" fmla="*/ 0 h 3568"/>
                  <a:gd name="T14" fmla="*/ 2894 w 2894"/>
                  <a:gd name="T15" fmla="*/ 3568 h 3568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894" h="3568">
                    <a:moveTo>
                      <a:pt x="1" y="3568"/>
                    </a:moveTo>
                    <a:cubicBezTo>
                      <a:pt x="1" y="3568"/>
                      <a:pt x="0" y="1787"/>
                      <a:pt x="0" y="7"/>
                    </a:cubicBezTo>
                    <a:cubicBezTo>
                      <a:pt x="2887" y="68"/>
                      <a:pt x="2894" y="0"/>
                      <a:pt x="2807" y="3568"/>
                    </a:cubicBezTo>
                    <a:cubicBezTo>
                      <a:pt x="1404" y="3568"/>
                      <a:pt x="1" y="3568"/>
                      <a:pt x="1" y="3568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hlink">
                      <a:alpha val="39999"/>
                    </a:schemeClr>
                  </a:gs>
                  <a:gs pos="100000">
                    <a:srgbClr val="FFFFFF">
                      <a:alpha val="0"/>
                    </a:srgbClr>
                  </a:gs>
                </a:gsLst>
                <a:path path="rect">
                  <a:fillToRect t="100000" r="10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>
                  <a:cs typeface="Arial" charset="0"/>
                </a:endParaRPr>
              </a:p>
            </p:txBody>
          </p:sp>
        </p:grpSp>
        <p:pic>
          <p:nvPicPr>
            <p:cNvPr id="1046" name="Picture 22"/>
            <p:cNvPicPr>
              <a:picLocks noChangeAspect="1"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-8" y="0"/>
              <a:ext cx="5768" cy="16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grpSp>
          <p:nvGrpSpPr>
            <p:cNvPr id="1047" name="Group 23"/>
            <p:cNvGrpSpPr>
              <a:grpSpLocks/>
            </p:cNvGrpSpPr>
            <p:nvPr userDrawn="1"/>
          </p:nvGrpSpPr>
          <p:grpSpPr bwMode="auto">
            <a:xfrm>
              <a:off x="0" y="0"/>
              <a:ext cx="5661" cy="1434"/>
              <a:chOff x="0" y="0"/>
              <a:chExt cx="5661" cy="1434"/>
            </a:xfrm>
          </p:grpSpPr>
          <p:pic>
            <p:nvPicPr>
              <p:cNvPr id="1048" name="Picture 24"/>
              <p:cNvPicPr>
                <a:picLocks noChangeAspect="1" noChangeArrowheads="1"/>
              </p:cNvPicPr>
              <p:nvPr/>
            </p:nvPicPr>
            <p:blipFill>
              <a:blip r:embed="rId1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3098" r="10179" b="14815"/>
              <a:stretch>
                <a:fillRect/>
              </a:stretch>
            </p:blipFill>
            <p:spPr bwMode="ltGray">
              <a:xfrm>
                <a:off x="4453" y="104"/>
                <a:ext cx="1208" cy="64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pic>
          <p:pic>
            <p:nvPicPr>
              <p:cNvPr id="1049" name="Picture 25"/>
              <p:cNvPicPr>
                <a:picLocks noChangeAspect="1" noChangeArrowheads="1"/>
              </p:cNvPicPr>
              <p:nvPr/>
            </p:nvPicPr>
            <p:blipFill>
              <a:blip r:embed="rId1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9886" t="6114"/>
              <a:stretch>
                <a:fillRect/>
              </a:stretch>
            </p:blipFill>
            <p:spPr bwMode="ltGray">
              <a:xfrm>
                <a:off x="0" y="0"/>
                <a:ext cx="1428" cy="143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pic>
          <p:pic>
            <p:nvPicPr>
              <p:cNvPr id="1050" name="Picture 26"/>
              <p:cNvPicPr>
                <a:picLocks noChangeAspect="1" noChangeArrowheads="1"/>
              </p:cNvPicPr>
              <p:nvPr/>
            </p:nvPicPr>
            <p:blipFill>
              <a:blip r:embed="rId1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 rot="1021719" flipH="1">
                <a:off x="4936" y="418"/>
                <a:ext cx="678" cy="35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pic>
        </p:grpSp>
      </p:grpSp>
      <p:sp>
        <p:nvSpPr>
          <p:cNvPr id="1051" name="Rectangle 2"/>
          <p:cNvSpPr>
            <a:spLocks noGrp="1" noChangeArrowheads="1"/>
          </p:cNvSpPr>
          <p:nvPr>
            <p:ph type="title"/>
          </p:nvPr>
        </p:nvSpPr>
        <p:spPr bwMode="black">
          <a:xfrm>
            <a:off x="1268413" y="317500"/>
            <a:ext cx="6607175" cy="882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52" name="Rectangle 3"/>
          <p:cNvSpPr>
            <a:spLocks noGrp="1" noChangeArrowheads="1"/>
          </p:cNvSpPr>
          <p:nvPr>
            <p:ph type="body" idx="1"/>
          </p:nvPr>
        </p:nvSpPr>
        <p:spPr bwMode="gray">
          <a:xfrm>
            <a:off x="615950" y="1585913"/>
            <a:ext cx="7959725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9" name="Rectangle 4"/>
          <p:cNvSpPr>
            <a:spLocks noGrp="1" noChangeArrowheads="1"/>
          </p:cNvSpPr>
          <p:nvPr>
            <p:ph type="dt" sz="half" idx="2"/>
          </p:nvPr>
        </p:nvSpPr>
        <p:spPr bwMode="gray">
          <a:xfrm>
            <a:off x="231775" y="6413500"/>
            <a:ext cx="1579563" cy="30797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" name="Rectangle 5"/>
          <p:cNvSpPr>
            <a:spLocks noGrp="1" noChangeArrowheads="1"/>
          </p:cNvSpPr>
          <p:nvPr>
            <p:ph type="ftr" sz="quarter" idx="3"/>
          </p:nvPr>
        </p:nvSpPr>
        <p:spPr bwMode="gray">
          <a:xfrm>
            <a:off x="1960563" y="6413500"/>
            <a:ext cx="5607050" cy="30797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1" name="Rectangle 6"/>
          <p:cNvSpPr>
            <a:spLocks noGrp="1" noChangeArrowheads="1"/>
          </p:cNvSpPr>
          <p:nvPr>
            <p:ph type="sldNum" sz="quarter" idx="4"/>
          </p:nvPr>
        </p:nvSpPr>
        <p:spPr bwMode="gray">
          <a:xfrm>
            <a:off x="7643813" y="6413500"/>
            <a:ext cx="1327150" cy="30797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cs typeface="Arial" charset="0"/>
              </a:defRPr>
            </a:lvl1pPr>
          </a:lstStyle>
          <a:p>
            <a:pPr>
              <a:defRPr/>
            </a:pPr>
            <a:fld id="{688DEFD8-4900-4EB6-BF83-3174FE115AF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71" r:id="rId2"/>
    <p:sldLayoutId id="2147483670" r:id="rId3"/>
    <p:sldLayoutId id="2147483669" r:id="rId4"/>
    <p:sldLayoutId id="2147483668" r:id="rId5"/>
    <p:sldLayoutId id="2147483667" r:id="rId6"/>
    <p:sldLayoutId id="2147483666" r:id="rId7"/>
    <p:sldLayoutId id="2147483665" r:id="rId8"/>
    <p:sldLayoutId id="2147483664" r:id="rId9"/>
    <p:sldLayoutId id="2147483663" r:id="rId10"/>
    <p:sldLayoutId id="2147483662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Trebuchet MS" pitchFamily="34" charset="0"/>
          <a:cs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Trebuchet MS" pitchFamily="34" charset="0"/>
          <a:cs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Trebuchet MS" pitchFamily="34" charset="0"/>
          <a:cs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Trebuchet MS" pitchFamily="34" charset="0"/>
          <a:cs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Trebuchet MS" pitchFamily="34" charset="0"/>
          <a:cs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Trebuchet MS" pitchFamily="34" charset="0"/>
          <a:cs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Trebuchet MS" pitchFamily="34" charset="0"/>
          <a:cs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Trebuchet MS" pitchFamily="34" charset="0"/>
          <a:cs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3.xml"/><Relationship Id="rId3" Type="http://schemas.openxmlformats.org/officeDocument/2006/relationships/diagramLayout" Target="../diagrams/layout2.xml"/><Relationship Id="rId7" Type="http://schemas.openxmlformats.org/officeDocument/2006/relationships/diagramData" Target="../diagrams/data3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11" Type="http://schemas.microsoft.com/office/2007/relationships/diagramDrawing" Target="../diagrams/drawing3.xml"/><Relationship Id="rId5" Type="http://schemas.openxmlformats.org/officeDocument/2006/relationships/diagramColors" Target="../diagrams/colors2.xml"/><Relationship Id="rId10" Type="http://schemas.openxmlformats.org/officeDocument/2006/relationships/diagramColors" Target="../diagrams/colors3.xml"/><Relationship Id="rId4" Type="http://schemas.openxmlformats.org/officeDocument/2006/relationships/diagramQuickStyle" Target="../diagrams/quickStyle2.xml"/><Relationship Id="rId9" Type="http://schemas.openxmlformats.org/officeDocument/2006/relationships/diagramQuickStyle" Target="../diagrams/quickStyle3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emf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emf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971800" y="838200"/>
            <a:ext cx="54102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  <a:tabLst>
                <a:tab pos="1371600" algn="ctr"/>
                <a:tab pos="3657600" algn="ctr"/>
                <a:tab pos="7315200" algn="ctr"/>
              </a:tabLst>
            </a:pPr>
            <a:r>
              <a:rPr lang="vi-VN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Trường Cao đẳng Lý Tự Trọng</a:t>
            </a:r>
          </a:p>
          <a:p>
            <a:pPr algn="ctr">
              <a:spcAft>
                <a:spcPts val="0"/>
              </a:spcAft>
              <a:tabLst>
                <a:tab pos="1371600" algn="ctr"/>
                <a:tab pos="3657600" algn="ctr"/>
                <a:tab pos="7315200" algn="ctr"/>
              </a:tabLst>
            </a:pPr>
            <a:r>
              <a:rPr lang="vi-VN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Thành phố Hồ Chí Minh</a:t>
            </a:r>
            <a:endParaRPr lang="vi-VN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3" name="Picture 2" descr="Image result for cao đẳng lý tự trọng logo">
            <a:extLst>
              <a:ext uri="{FF2B5EF4-FFF2-40B4-BE49-F238E27FC236}">
                <a16:creationId xmlns:a16="http://schemas.microsoft.com/office/drawing/2014/main" xmlns="" xmlns:lc="http://schemas.openxmlformats.org/drawingml/2006/lockedCanvas" id="{C88DD979-3CDE-48FD-8DCB-272418F415A9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86" y="29210"/>
            <a:ext cx="3289142" cy="24853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1524000" y="2971800"/>
            <a:ext cx="670560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  <a:tabLst>
                <a:tab pos="1371600" algn="ctr"/>
                <a:tab pos="3657600" algn="ctr"/>
                <a:tab pos="7315200" algn="ctr"/>
              </a:tabLst>
            </a:pPr>
            <a:r>
              <a:rPr lang="vi-VN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Môn học: Ngữ Âm và Âm Vị học</a:t>
            </a:r>
          </a:p>
          <a:p>
            <a:pPr>
              <a:spcAft>
                <a:spcPts val="0"/>
              </a:spcAft>
              <a:tabLst>
                <a:tab pos="1371600" algn="ctr"/>
                <a:tab pos="3657600" algn="ctr"/>
                <a:tab pos="7315200" algn="ctr"/>
              </a:tabLst>
            </a:pPr>
            <a:r>
              <a:rPr lang="vi-VN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Bậc đào tào: Cao đẳng chính quy</a:t>
            </a:r>
          </a:p>
          <a:p>
            <a:pPr>
              <a:spcAft>
                <a:spcPts val="0"/>
              </a:spcAft>
              <a:tabLst>
                <a:tab pos="1371600" algn="ctr"/>
                <a:tab pos="3657600" algn="ctr"/>
                <a:tab pos="7315200" algn="ctr"/>
              </a:tabLst>
            </a:pPr>
            <a:r>
              <a:rPr lang="vi-VN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Lớp: </a:t>
            </a:r>
            <a:r>
              <a:rPr lang="vi-VN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18C1-NNA1</a:t>
            </a:r>
            <a:r>
              <a:rPr lang="vi-VN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vi-VN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18C1-NNA2</a:t>
            </a:r>
            <a:endParaRPr lang="vi-VN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  <a:tabLst>
                <a:tab pos="1371600" algn="ctr"/>
                <a:tab pos="3657600" algn="ctr"/>
                <a:tab pos="7315200" algn="ctr"/>
              </a:tabLst>
            </a:pPr>
            <a:r>
              <a:rPr lang="vi-VN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Giảng viên: Trần Thanh Trúc</a:t>
            </a:r>
          </a:p>
          <a:p>
            <a:pPr>
              <a:spcAft>
                <a:spcPts val="0"/>
              </a:spcAft>
              <a:tabLst>
                <a:tab pos="1371600" algn="ctr"/>
                <a:tab pos="3657600" algn="ctr"/>
                <a:tab pos="7315200" algn="ctr"/>
              </a:tabLst>
            </a:pPr>
            <a:r>
              <a:rPr lang="vi-VN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Năm học: </a:t>
            </a:r>
            <a:r>
              <a:rPr lang="vi-VN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2018-2019</a:t>
            </a:r>
            <a:endParaRPr lang="vi-VN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534630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" y="184150"/>
            <a:ext cx="9144000" cy="882650"/>
          </a:xfrm>
          <a:solidFill>
            <a:srgbClr val="FFFFFF">
              <a:alpha val="65098"/>
            </a:srgb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marL="1147763" indent="-914400">
              <a:buFont typeface="+mj-lt"/>
              <a:buAutoNum type="arabicPeriod"/>
            </a:pPr>
            <a:r>
              <a:rPr lang="en-US" sz="4800" dirty="0">
                <a:latin typeface="Arial Black" pitchFamily="34" charset="0"/>
              </a:rPr>
              <a:t>Definition</a:t>
            </a:r>
          </a:p>
        </p:txBody>
      </p:sp>
      <p:grpSp>
        <p:nvGrpSpPr>
          <p:cNvPr id="11" name="Group 10"/>
          <p:cNvGrpSpPr/>
          <p:nvPr/>
        </p:nvGrpSpPr>
        <p:grpSpPr>
          <a:xfrm>
            <a:off x="228600" y="1295400"/>
            <a:ext cx="8749631" cy="1627187"/>
            <a:chOff x="228600" y="2030413"/>
            <a:chExt cx="8382000" cy="2312987"/>
          </a:xfrm>
        </p:grpSpPr>
        <p:sp>
          <p:nvSpPr>
            <p:cNvPr id="9" name="AutoShape 3"/>
            <p:cNvSpPr>
              <a:spLocks noChangeArrowheads="1"/>
            </p:cNvSpPr>
            <p:nvPr/>
          </p:nvSpPr>
          <p:spPr bwMode="gray">
            <a:xfrm>
              <a:off x="228600" y="2030413"/>
              <a:ext cx="8382000" cy="2312987"/>
            </a:xfrm>
            <a:prstGeom prst="roundRect">
              <a:avLst>
                <a:gd name="adj" fmla="val 9144"/>
              </a:avLst>
            </a:prstGeom>
            <a:solidFill>
              <a:srgbClr val="F8F8F8"/>
            </a:solidFill>
            <a:ln w="28575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1C1C1C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" name="Text Box 16"/>
            <p:cNvSpPr txBox="1">
              <a:spLocks noChangeArrowheads="1"/>
            </p:cNvSpPr>
            <p:nvPr/>
          </p:nvSpPr>
          <p:spPr bwMode="gray">
            <a:xfrm>
              <a:off x="228601" y="2068774"/>
              <a:ext cx="8321808" cy="223121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chemeClr val="accent2"/>
                      </a:gs>
                      <a:gs pos="100000">
                        <a:schemeClr val="accent2">
                          <a:gamma/>
                          <a:tint val="73725"/>
                          <a:invGamma/>
                        </a:schemeClr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  <a:spcBef>
                  <a:spcPct val="50000"/>
                </a:spcBef>
              </a:pPr>
              <a:r>
                <a:rPr lang="en-US" sz="3200" b="1" dirty="0">
                  <a:solidFill>
                    <a:srgbClr val="000000"/>
                  </a:solidFill>
                  <a:latin typeface="Candara" pitchFamily="34" charset="0"/>
                  <a:cs typeface="Lucida Sans Unicode" pitchFamily="34" charset="0"/>
                </a:rPr>
                <a:t>A morpheme is “the </a:t>
              </a:r>
              <a:r>
                <a:rPr lang="en-US" sz="3200" b="1" u="sng" dirty="0">
                  <a:solidFill>
                    <a:srgbClr val="FF0000"/>
                  </a:solidFill>
                  <a:latin typeface="Candara" pitchFamily="34" charset="0"/>
                  <a:cs typeface="Lucida Sans Unicode" pitchFamily="34" charset="0"/>
                </a:rPr>
                <a:t>smallest</a:t>
              </a:r>
              <a:r>
                <a:rPr lang="en-US" sz="3200" b="1" dirty="0">
                  <a:solidFill>
                    <a:srgbClr val="FF0000"/>
                  </a:solidFill>
                  <a:latin typeface="Candara" pitchFamily="34" charset="0"/>
                  <a:cs typeface="Lucida Sans Unicode" pitchFamily="34" charset="0"/>
                </a:rPr>
                <a:t> </a:t>
              </a:r>
              <a:r>
                <a:rPr lang="en-US" sz="3200" b="1" u="sng" dirty="0">
                  <a:solidFill>
                    <a:srgbClr val="FF0000"/>
                  </a:solidFill>
                  <a:latin typeface="Candara" pitchFamily="34" charset="0"/>
                  <a:cs typeface="Lucida Sans Unicode" pitchFamily="34" charset="0"/>
                </a:rPr>
                <a:t>meaningful</a:t>
              </a:r>
              <a:r>
                <a:rPr lang="en-US" sz="3200" b="1" dirty="0">
                  <a:solidFill>
                    <a:srgbClr val="FF0000"/>
                  </a:solidFill>
                  <a:latin typeface="Candara" pitchFamily="34" charset="0"/>
                  <a:cs typeface="Lucida Sans Unicode" pitchFamily="34" charset="0"/>
                </a:rPr>
                <a:t> unit </a:t>
              </a:r>
              <a:r>
                <a:rPr lang="en-US" sz="3200" b="1" dirty="0">
                  <a:solidFill>
                    <a:srgbClr val="000000"/>
                  </a:solidFill>
                  <a:latin typeface="Candara" pitchFamily="34" charset="0"/>
                  <a:cs typeface="Lucida Sans Unicode" pitchFamily="34" charset="0"/>
                </a:rPr>
                <a:t>in a language.” </a:t>
              </a:r>
            </a:p>
          </p:txBody>
        </p:sp>
      </p:grp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65" t="12766" r="3288" b="18852"/>
          <a:stretch/>
        </p:blipFill>
        <p:spPr bwMode="auto">
          <a:xfrm>
            <a:off x="191193" y="3684215"/>
            <a:ext cx="5295207" cy="248798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5" name="AutoShape 16"/>
          <p:cNvSpPr>
            <a:spLocks noChangeArrowheads="1"/>
          </p:cNvSpPr>
          <p:nvPr/>
        </p:nvSpPr>
        <p:spPr bwMode="gray">
          <a:xfrm>
            <a:off x="5562600" y="3437820"/>
            <a:ext cx="3398627" cy="3039180"/>
          </a:xfrm>
          <a:prstGeom prst="roundRect">
            <a:avLst>
              <a:gd name="adj" fmla="val 12699"/>
            </a:avLst>
          </a:pr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13500000" algn="ctr" rotWithShape="0">
                    <a:schemeClr val="accent2">
                      <a:gamma/>
                      <a:shade val="60000"/>
                      <a:invGamma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96" name="AutoShape 17"/>
          <p:cNvSpPr>
            <a:spLocks noChangeArrowheads="1"/>
          </p:cNvSpPr>
          <p:nvPr/>
        </p:nvSpPr>
        <p:spPr bwMode="gray">
          <a:xfrm>
            <a:off x="5634731" y="4284228"/>
            <a:ext cx="3218301" cy="2116572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>
            <a:noFill/>
          </a:ln>
          <a:effectLst>
            <a:prstShdw prst="shdw18" dist="17961" dir="13500000">
              <a:srgbClr val="FFFFFF">
                <a:gamma/>
                <a:shade val="60000"/>
                <a:invGamma/>
              </a:srgbClr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99DEE7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97" name="Text Box 18"/>
          <p:cNvSpPr txBox="1">
            <a:spLocks noChangeArrowheads="1"/>
          </p:cNvSpPr>
          <p:nvPr/>
        </p:nvSpPr>
        <p:spPr bwMode="black">
          <a:xfrm>
            <a:off x="6171468" y="3536728"/>
            <a:ext cx="2206349" cy="8066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4000" b="1" dirty="0">
                <a:latin typeface="Candara" pitchFamily="34" charset="0"/>
                <a:cs typeface="Arial" charset="0"/>
              </a:rPr>
              <a:t>{dis-}</a:t>
            </a:r>
          </a:p>
        </p:txBody>
      </p:sp>
      <p:sp>
        <p:nvSpPr>
          <p:cNvPr id="98" name="Text Box 9"/>
          <p:cNvSpPr txBox="1">
            <a:spLocks noChangeArrowheads="1"/>
          </p:cNvSpPr>
          <p:nvPr/>
        </p:nvSpPr>
        <p:spPr bwMode="gray">
          <a:xfrm>
            <a:off x="5638800" y="4369475"/>
            <a:ext cx="3344861" cy="203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US" sz="2800" b="1" i="1" u="sng" dirty="0">
                <a:solidFill>
                  <a:srgbClr val="000000"/>
                </a:solidFill>
                <a:latin typeface="Candara" pitchFamily="34" charset="0"/>
                <a:cs typeface="Arial" charset="0"/>
              </a:rPr>
              <a:t>dis</a:t>
            </a:r>
            <a:r>
              <a:rPr lang="en-US" sz="2800" b="1" dirty="0">
                <a:solidFill>
                  <a:srgbClr val="000000"/>
                </a:solidFill>
                <a:latin typeface="Candara" pitchFamily="34" charset="0"/>
                <a:cs typeface="Arial" charset="0"/>
              </a:rPr>
              <a:t>agree, </a:t>
            </a:r>
            <a:r>
              <a:rPr lang="en-US" sz="2800" b="1" i="1" u="sng" dirty="0">
                <a:solidFill>
                  <a:srgbClr val="000000"/>
                </a:solidFill>
                <a:latin typeface="Candara" pitchFamily="34" charset="0"/>
                <a:cs typeface="Arial" charset="0"/>
              </a:rPr>
              <a:t>dis</a:t>
            </a:r>
            <a:r>
              <a:rPr lang="en-US" sz="2800" b="1" dirty="0">
                <a:solidFill>
                  <a:srgbClr val="000000"/>
                </a:solidFill>
                <a:latin typeface="Candara" pitchFamily="34" charset="0"/>
                <a:cs typeface="Arial" charset="0"/>
              </a:rPr>
              <a:t>appear, </a:t>
            </a:r>
            <a:r>
              <a:rPr lang="en-US" sz="2800" b="1" i="1" u="sng" dirty="0">
                <a:solidFill>
                  <a:srgbClr val="000000"/>
                </a:solidFill>
                <a:latin typeface="Candara" pitchFamily="34" charset="0"/>
                <a:cs typeface="Arial" charset="0"/>
              </a:rPr>
              <a:t>dis</a:t>
            </a:r>
            <a:r>
              <a:rPr lang="en-US" sz="2800" b="1" dirty="0">
                <a:solidFill>
                  <a:srgbClr val="000000"/>
                </a:solidFill>
                <a:latin typeface="Candara" pitchFamily="34" charset="0"/>
                <a:cs typeface="Arial" charset="0"/>
              </a:rPr>
              <a:t>approve, </a:t>
            </a:r>
            <a:r>
              <a:rPr lang="en-US" sz="2800" b="1" i="1" u="sng" dirty="0">
                <a:solidFill>
                  <a:srgbClr val="000000"/>
                </a:solidFill>
                <a:latin typeface="Candara" pitchFamily="34" charset="0"/>
                <a:cs typeface="Arial" charset="0"/>
              </a:rPr>
              <a:t>dis</a:t>
            </a:r>
            <a:r>
              <a:rPr lang="en-US" sz="2800" b="1" dirty="0">
                <a:solidFill>
                  <a:srgbClr val="000000"/>
                </a:solidFill>
                <a:latin typeface="Candara" pitchFamily="34" charset="0"/>
                <a:cs typeface="Arial" charset="0"/>
              </a:rPr>
              <a:t>honest, </a:t>
            </a:r>
            <a:r>
              <a:rPr lang="en-US" sz="2800" b="1" i="1" u="sng" dirty="0">
                <a:solidFill>
                  <a:srgbClr val="000000"/>
                </a:solidFill>
                <a:latin typeface="Candara" pitchFamily="34" charset="0"/>
                <a:cs typeface="Arial" charset="0"/>
              </a:rPr>
              <a:t>dis</a:t>
            </a:r>
            <a:r>
              <a:rPr lang="en-US" sz="2800" b="1" dirty="0">
                <a:solidFill>
                  <a:srgbClr val="000000"/>
                </a:solidFill>
                <a:latin typeface="Candara" pitchFamily="34" charset="0"/>
                <a:cs typeface="Arial" charset="0"/>
              </a:rPr>
              <a:t>like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334000" y="2922587"/>
            <a:ext cx="3657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/>
              <a:t>[Richard &amp; Schmidt, 2010: 341]</a:t>
            </a:r>
            <a:endParaRPr lang="vi-VN" dirty="0"/>
          </a:p>
        </p:txBody>
      </p:sp>
    </p:spTree>
    <p:extLst>
      <p:ext uri="{BB962C8B-B14F-4D97-AF65-F5344CB8AC3E}">
        <p14:creationId xmlns:p14="http://schemas.microsoft.com/office/powerpoint/2010/main" val="762577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95" grpId="0" animBg="1"/>
      <p:bldP spid="96" grpId="0" animBg="1"/>
      <p:bldP spid="97" grpId="0"/>
      <p:bldP spid="9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" y="228600"/>
            <a:ext cx="9144000" cy="882650"/>
          </a:xfrm>
          <a:solidFill>
            <a:srgbClr val="FFFFFF">
              <a:alpha val="65098"/>
            </a:srgb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marL="233363"/>
            <a:r>
              <a:rPr lang="en-US" sz="4800" dirty="0">
                <a:latin typeface="Arial Black" pitchFamily="34" charset="0"/>
              </a:rPr>
              <a:t>2. Characteristics</a:t>
            </a:r>
          </a:p>
        </p:txBody>
      </p:sp>
      <p:grpSp>
        <p:nvGrpSpPr>
          <p:cNvPr id="84" name="Group 9"/>
          <p:cNvGrpSpPr>
            <a:grpSpLocks/>
          </p:cNvGrpSpPr>
          <p:nvPr/>
        </p:nvGrpSpPr>
        <p:grpSpPr bwMode="auto">
          <a:xfrm rot="20302575" flipH="1" flipV="1">
            <a:off x="6777038" y="4178124"/>
            <a:ext cx="1265238" cy="271463"/>
            <a:chOff x="1565" y="2568"/>
            <a:chExt cx="1118" cy="279"/>
          </a:xfrm>
        </p:grpSpPr>
        <p:sp>
          <p:nvSpPr>
            <p:cNvPr id="90" name="AutoShape 10"/>
            <p:cNvSpPr>
              <a:spLocks noChangeArrowheads="1"/>
            </p:cNvSpPr>
            <p:nvPr/>
          </p:nvSpPr>
          <p:spPr bwMode="gray">
            <a:xfrm rot="5263130">
              <a:off x="1859" y="2274"/>
              <a:ext cx="227" cy="816"/>
            </a:xfrm>
            <a:prstGeom prst="moon">
              <a:avLst>
                <a:gd name="adj" fmla="val 49773"/>
              </a:avLst>
            </a:prstGeom>
            <a:solidFill>
              <a:srgbClr val="F8F8F8">
                <a:alpha val="3999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1" name="AutoShape 11"/>
            <p:cNvSpPr>
              <a:spLocks noChangeArrowheads="1"/>
            </p:cNvSpPr>
            <p:nvPr/>
          </p:nvSpPr>
          <p:spPr bwMode="gray">
            <a:xfrm rot="6078281">
              <a:off x="1995" y="2274"/>
              <a:ext cx="227" cy="816"/>
            </a:xfrm>
            <a:prstGeom prst="moon">
              <a:avLst>
                <a:gd name="adj" fmla="val 49773"/>
              </a:avLst>
            </a:prstGeom>
            <a:solidFill>
              <a:srgbClr val="F8F8F8">
                <a:alpha val="3999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2" name="AutoShape 12"/>
            <p:cNvSpPr>
              <a:spLocks noChangeArrowheads="1"/>
            </p:cNvSpPr>
            <p:nvPr/>
          </p:nvSpPr>
          <p:spPr bwMode="gray">
            <a:xfrm rot="6373927">
              <a:off x="2071" y="2296"/>
              <a:ext cx="227" cy="816"/>
            </a:xfrm>
            <a:prstGeom prst="moon">
              <a:avLst>
                <a:gd name="adj" fmla="val 49773"/>
              </a:avLst>
            </a:prstGeom>
            <a:solidFill>
              <a:srgbClr val="F8F8F8">
                <a:alpha val="3999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3" name="AutoShape 13"/>
            <p:cNvSpPr>
              <a:spLocks noChangeArrowheads="1"/>
            </p:cNvSpPr>
            <p:nvPr/>
          </p:nvSpPr>
          <p:spPr bwMode="gray">
            <a:xfrm rot="6906312">
              <a:off x="2161" y="2326"/>
              <a:ext cx="227" cy="816"/>
            </a:xfrm>
            <a:prstGeom prst="moon">
              <a:avLst>
                <a:gd name="adj" fmla="val 49773"/>
              </a:avLst>
            </a:prstGeom>
            <a:solidFill>
              <a:srgbClr val="F8F8F8">
                <a:alpha val="3999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12" name="Group 23"/>
          <p:cNvGrpSpPr>
            <a:grpSpLocks/>
          </p:cNvGrpSpPr>
          <p:nvPr/>
        </p:nvGrpSpPr>
        <p:grpSpPr bwMode="auto">
          <a:xfrm>
            <a:off x="1921452" y="3944937"/>
            <a:ext cx="522288" cy="398463"/>
            <a:chOff x="2180" y="1267"/>
            <a:chExt cx="1350" cy="1030"/>
          </a:xfrm>
        </p:grpSpPr>
        <p:sp>
          <p:nvSpPr>
            <p:cNvPr id="30" name="Oval 24"/>
            <p:cNvSpPr>
              <a:spLocks noChangeArrowheads="1"/>
            </p:cNvSpPr>
            <p:nvPr/>
          </p:nvSpPr>
          <p:spPr bwMode="gray">
            <a:xfrm>
              <a:off x="2301" y="1267"/>
              <a:ext cx="1021" cy="1030"/>
            </a:xfrm>
            <a:prstGeom prst="ellipse">
              <a:avLst/>
            </a:prstGeom>
            <a:gradFill rotWithShape="0">
              <a:gsLst>
                <a:gs pos="0">
                  <a:schemeClr val="folHlink">
                    <a:gamma/>
                    <a:shade val="66275"/>
                    <a:invGamma/>
                  </a:schemeClr>
                </a:gs>
                <a:gs pos="50000">
                  <a:schemeClr val="folHlink"/>
                </a:gs>
                <a:gs pos="100000">
                  <a:schemeClr val="folHlink">
                    <a:gamma/>
                    <a:shade val="66275"/>
                    <a:invGamma/>
                  </a:schemeClr>
                </a:gs>
              </a:gsLst>
              <a:lin ang="2700000" scaled="1"/>
            </a:gradFill>
            <a:ln w="28575">
              <a:solidFill>
                <a:srgbClr val="EAEAEA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107763" dir="2700000" algn="ctr" rotWithShape="0">
                      <a:schemeClr val="tx2">
                        <a:alpha val="19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31" name="Group 25"/>
            <p:cNvGrpSpPr>
              <a:grpSpLocks/>
            </p:cNvGrpSpPr>
            <p:nvPr/>
          </p:nvGrpSpPr>
          <p:grpSpPr bwMode="auto">
            <a:xfrm rot="10082854">
              <a:off x="2180" y="2013"/>
              <a:ext cx="926" cy="237"/>
              <a:chOff x="2598" y="1026"/>
              <a:chExt cx="957" cy="242"/>
            </a:xfrm>
          </p:grpSpPr>
          <p:grpSp>
            <p:nvGrpSpPr>
              <p:cNvPr id="55" name="Group 26"/>
              <p:cNvGrpSpPr>
                <a:grpSpLocks/>
              </p:cNvGrpSpPr>
              <p:nvPr/>
            </p:nvGrpSpPr>
            <p:grpSpPr bwMode="auto">
              <a:xfrm rot="-9970459" flipH="1" flipV="1">
                <a:off x="2598" y="1026"/>
                <a:ext cx="957" cy="242"/>
                <a:chOff x="2532" y="1051"/>
                <a:chExt cx="893" cy="246"/>
              </a:xfrm>
            </p:grpSpPr>
            <p:grpSp>
              <p:nvGrpSpPr>
                <p:cNvPr id="67" name="Group 27"/>
                <p:cNvGrpSpPr>
                  <a:grpSpLocks/>
                </p:cNvGrpSpPr>
                <p:nvPr/>
              </p:nvGrpSpPr>
              <p:grpSpPr bwMode="auto">
                <a:xfrm>
                  <a:off x="2532" y="1051"/>
                  <a:ext cx="743" cy="185"/>
                  <a:chOff x="1565" y="2568"/>
                  <a:chExt cx="1118" cy="279"/>
                </a:xfrm>
              </p:grpSpPr>
              <p:sp>
                <p:nvSpPr>
                  <p:cNvPr id="73" name="AutoShape 28"/>
                  <p:cNvSpPr>
                    <a:spLocks noChangeArrowheads="1"/>
                  </p:cNvSpPr>
                  <p:nvPr/>
                </p:nvSpPr>
                <p:spPr bwMode="gray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74" name="AutoShape 29"/>
                  <p:cNvSpPr>
                    <a:spLocks noChangeArrowheads="1"/>
                  </p:cNvSpPr>
                  <p:nvPr/>
                </p:nvSpPr>
                <p:spPr bwMode="gray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75" name="AutoShape 30"/>
                  <p:cNvSpPr>
                    <a:spLocks noChangeArrowheads="1"/>
                  </p:cNvSpPr>
                  <p:nvPr/>
                </p:nvSpPr>
                <p:spPr bwMode="gray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76" name="AutoShape 31"/>
                  <p:cNvSpPr>
                    <a:spLocks noChangeArrowheads="1"/>
                  </p:cNvSpPr>
                  <p:nvPr/>
                </p:nvSpPr>
                <p:spPr bwMode="gray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68" name="Group 32"/>
                <p:cNvGrpSpPr>
                  <a:grpSpLocks/>
                </p:cNvGrpSpPr>
                <p:nvPr/>
              </p:nvGrpSpPr>
              <p:grpSpPr bwMode="auto">
                <a:xfrm rot="1353540">
                  <a:off x="2682" y="1111"/>
                  <a:ext cx="743" cy="186"/>
                  <a:chOff x="1565" y="2568"/>
                  <a:chExt cx="1118" cy="279"/>
                </a:xfrm>
              </p:grpSpPr>
              <p:sp>
                <p:nvSpPr>
                  <p:cNvPr id="69" name="AutoShape 33"/>
                  <p:cNvSpPr>
                    <a:spLocks noChangeArrowheads="1"/>
                  </p:cNvSpPr>
                  <p:nvPr/>
                </p:nvSpPr>
                <p:spPr bwMode="gray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70" name="AutoShape 34"/>
                  <p:cNvSpPr>
                    <a:spLocks noChangeArrowheads="1"/>
                  </p:cNvSpPr>
                  <p:nvPr/>
                </p:nvSpPr>
                <p:spPr bwMode="gray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71" name="AutoShape 35"/>
                  <p:cNvSpPr>
                    <a:spLocks noChangeArrowheads="1"/>
                  </p:cNvSpPr>
                  <p:nvPr/>
                </p:nvSpPr>
                <p:spPr bwMode="gray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72" name="AutoShape 36"/>
                  <p:cNvSpPr>
                    <a:spLocks noChangeArrowheads="1"/>
                  </p:cNvSpPr>
                  <p:nvPr/>
                </p:nvSpPr>
                <p:spPr bwMode="gray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56" name="Group 37"/>
              <p:cNvGrpSpPr>
                <a:grpSpLocks/>
              </p:cNvGrpSpPr>
              <p:nvPr/>
            </p:nvGrpSpPr>
            <p:grpSpPr bwMode="auto">
              <a:xfrm rot="-9970459" flipH="1" flipV="1">
                <a:off x="2688" y="1056"/>
                <a:ext cx="784" cy="198"/>
                <a:chOff x="2532" y="1051"/>
                <a:chExt cx="893" cy="246"/>
              </a:xfrm>
            </p:grpSpPr>
            <p:grpSp>
              <p:nvGrpSpPr>
                <p:cNvPr id="57" name="Group 38"/>
                <p:cNvGrpSpPr>
                  <a:grpSpLocks/>
                </p:cNvGrpSpPr>
                <p:nvPr/>
              </p:nvGrpSpPr>
              <p:grpSpPr bwMode="auto">
                <a:xfrm>
                  <a:off x="2532" y="1051"/>
                  <a:ext cx="743" cy="185"/>
                  <a:chOff x="1565" y="2568"/>
                  <a:chExt cx="1118" cy="279"/>
                </a:xfrm>
              </p:grpSpPr>
              <p:sp>
                <p:nvSpPr>
                  <p:cNvPr id="63" name="AutoShape 39"/>
                  <p:cNvSpPr>
                    <a:spLocks noChangeArrowheads="1"/>
                  </p:cNvSpPr>
                  <p:nvPr/>
                </p:nvSpPr>
                <p:spPr bwMode="gray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64" name="AutoShape 40"/>
                  <p:cNvSpPr>
                    <a:spLocks noChangeArrowheads="1"/>
                  </p:cNvSpPr>
                  <p:nvPr/>
                </p:nvSpPr>
                <p:spPr bwMode="gray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65" name="AutoShape 41"/>
                  <p:cNvSpPr>
                    <a:spLocks noChangeArrowheads="1"/>
                  </p:cNvSpPr>
                  <p:nvPr/>
                </p:nvSpPr>
                <p:spPr bwMode="gray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66" name="AutoShape 42"/>
                  <p:cNvSpPr>
                    <a:spLocks noChangeArrowheads="1"/>
                  </p:cNvSpPr>
                  <p:nvPr/>
                </p:nvSpPr>
                <p:spPr bwMode="gray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58" name="Group 43"/>
                <p:cNvGrpSpPr>
                  <a:grpSpLocks/>
                </p:cNvGrpSpPr>
                <p:nvPr/>
              </p:nvGrpSpPr>
              <p:grpSpPr bwMode="auto">
                <a:xfrm rot="1353540">
                  <a:off x="2682" y="1111"/>
                  <a:ext cx="743" cy="186"/>
                  <a:chOff x="1565" y="2568"/>
                  <a:chExt cx="1118" cy="279"/>
                </a:xfrm>
              </p:grpSpPr>
              <p:sp>
                <p:nvSpPr>
                  <p:cNvPr id="59" name="AutoShape 44"/>
                  <p:cNvSpPr>
                    <a:spLocks noChangeArrowheads="1"/>
                  </p:cNvSpPr>
                  <p:nvPr/>
                </p:nvSpPr>
                <p:spPr bwMode="gray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60" name="AutoShape 45"/>
                  <p:cNvSpPr>
                    <a:spLocks noChangeArrowheads="1"/>
                  </p:cNvSpPr>
                  <p:nvPr/>
                </p:nvSpPr>
                <p:spPr bwMode="gray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61" name="AutoShape 46"/>
                  <p:cNvSpPr>
                    <a:spLocks noChangeArrowheads="1"/>
                  </p:cNvSpPr>
                  <p:nvPr/>
                </p:nvSpPr>
                <p:spPr bwMode="gray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62" name="AutoShape 47"/>
                  <p:cNvSpPr>
                    <a:spLocks noChangeArrowheads="1"/>
                  </p:cNvSpPr>
                  <p:nvPr/>
                </p:nvSpPr>
                <p:spPr bwMode="gray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</p:grpSp>
        </p:grpSp>
        <p:grpSp>
          <p:nvGrpSpPr>
            <p:cNvPr id="32" name="Group 48"/>
            <p:cNvGrpSpPr>
              <a:grpSpLocks/>
            </p:cNvGrpSpPr>
            <p:nvPr/>
          </p:nvGrpSpPr>
          <p:grpSpPr bwMode="auto">
            <a:xfrm>
              <a:off x="2604" y="1361"/>
              <a:ext cx="926" cy="237"/>
              <a:chOff x="2598" y="1026"/>
              <a:chExt cx="957" cy="242"/>
            </a:xfrm>
          </p:grpSpPr>
          <p:grpSp>
            <p:nvGrpSpPr>
              <p:cNvPr id="33" name="Group 49"/>
              <p:cNvGrpSpPr>
                <a:grpSpLocks/>
              </p:cNvGrpSpPr>
              <p:nvPr/>
            </p:nvGrpSpPr>
            <p:grpSpPr bwMode="auto">
              <a:xfrm rot="-9970459" flipH="1" flipV="1">
                <a:off x="2598" y="1026"/>
                <a:ext cx="957" cy="242"/>
                <a:chOff x="2532" y="1051"/>
                <a:chExt cx="893" cy="246"/>
              </a:xfrm>
            </p:grpSpPr>
            <p:grpSp>
              <p:nvGrpSpPr>
                <p:cNvPr id="45" name="Group 50"/>
                <p:cNvGrpSpPr>
                  <a:grpSpLocks/>
                </p:cNvGrpSpPr>
                <p:nvPr/>
              </p:nvGrpSpPr>
              <p:grpSpPr bwMode="auto">
                <a:xfrm>
                  <a:off x="2532" y="1051"/>
                  <a:ext cx="743" cy="185"/>
                  <a:chOff x="1565" y="2568"/>
                  <a:chExt cx="1118" cy="279"/>
                </a:xfrm>
              </p:grpSpPr>
              <p:sp>
                <p:nvSpPr>
                  <p:cNvPr id="51" name="AutoShape 51"/>
                  <p:cNvSpPr>
                    <a:spLocks noChangeArrowheads="1"/>
                  </p:cNvSpPr>
                  <p:nvPr/>
                </p:nvSpPr>
                <p:spPr bwMode="gray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52" name="AutoShape 52"/>
                  <p:cNvSpPr>
                    <a:spLocks noChangeArrowheads="1"/>
                  </p:cNvSpPr>
                  <p:nvPr/>
                </p:nvSpPr>
                <p:spPr bwMode="gray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53" name="AutoShape 53"/>
                  <p:cNvSpPr>
                    <a:spLocks noChangeArrowheads="1"/>
                  </p:cNvSpPr>
                  <p:nvPr/>
                </p:nvSpPr>
                <p:spPr bwMode="gray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54" name="AutoShape 54"/>
                  <p:cNvSpPr>
                    <a:spLocks noChangeArrowheads="1"/>
                  </p:cNvSpPr>
                  <p:nvPr/>
                </p:nvSpPr>
                <p:spPr bwMode="gray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46" name="Group 55"/>
                <p:cNvGrpSpPr>
                  <a:grpSpLocks/>
                </p:cNvGrpSpPr>
                <p:nvPr/>
              </p:nvGrpSpPr>
              <p:grpSpPr bwMode="auto">
                <a:xfrm rot="1353540">
                  <a:off x="2682" y="1111"/>
                  <a:ext cx="743" cy="186"/>
                  <a:chOff x="1565" y="2568"/>
                  <a:chExt cx="1118" cy="279"/>
                </a:xfrm>
              </p:grpSpPr>
              <p:sp>
                <p:nvSpPr>
                  <p:cNvPr id="47" name="AutoShape 56"/>
                  <p:cNvSpPr>
                    <a:spLocks noChangeArrowheads="1"/>
                  </p:cNvSpPr>
                  <p:nvPr/>
                </p:nvSpPr>
                <p:spPr bwMode="gray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48" name="AutoShape 57"/>
                  <p:cNvSpPr>
                    <a:spLocks noChangeArrowheads="1"/>
                  </p:cNvSpPr>
                  <p:nvPr/>
                </p:nvSpPr>
                <p:spPr bwMode="gray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49" name="AutoShape 58"/>
                  <p:cNvSpPr>
                    <a:spLocks noChangeArrowheads="1"/>
                  </p:cNvSpPr>
                  <p:nvPr/>
                </p:nvSpPr>
                <p:spPr bwMode="gray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50" name="AutoShape 59"/>
                  <p:cNvSpPr>
                    <a:spLocks noChangeArrowheads="1"/>
                  </p:cNvSpPr>
                  <p:nvPr/>
                </p:nvSpPr>
                <p:spPr bwMode="gray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34" name="Group 60"/>
              <p:cNvGrpSpPr>
                <a:grpSpLocks/>
              </p:cNvGrpSpPr>
              <p:nvPr/>
            </p:nvGrpSpPr>
            <p:grpSpPr bwMode="auto">
              <a:xfrm rot="-9970459" flipH="1" flipV="1">
                <a:off x="2688" y="1056"/>
                <a:ext cx="784" cy="198"/>
                <a:chOff x="2532" y="1051"/>
                <a:chExt cx="893" cy="246"/>
              </a:xfrm>
            </p:grpSpPr>
            <p:grpSp>
              <p:nvGrpSpPr>
                <p:cNvPr id="35" name="Group 61"/>
                <p:cNvGrpSpPr>
                  <a:grpSpLocks/>
                </p:cNvGrpSpPr>
                <p:nvPr/>
              </p:nvGrpSpPr>
              <p:grpSpPr bwMode="auto">
                <a:xfrm>
                  <a:off x="2532" y="1051"/>
                  <a:ext cx="743" cy="185"/>
                  <a:chOff x="1565" y="2568"/>
                  <a:chExt cx="1118" cy="279"/>
                </a:xfrm>
              </p:grpSpPr>
              <p:sp>
                <p:nvSpPr>
                  <p:cNvPr id="41" name="AutoShape 62"/>
                  <p:cNvSpPr>
                    <a:spLocks noChangeArrowheads="1"/>
                  </p:cNvSpPr>
                  <p:nvPr/>
                </p:nvSpPr>
                <p:spPr bwMode="gray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42" name="AutoShape 63"/>
                  <p:cNvSpPr>
                    <a:spLocks noChangeArrowheads="1"/>
                  </p:cNvSpPr>
                  <p:nvPr/>
                </p:nvSpPr>
                <p:spPr bwMode="gray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43" name="AutoShape 64"/>
                  <p:cNvSpPr>
                    <a:spLocks noChangeArrowheads="1"/>
                  </p:cNvSpPr>
                  <p:nvPr/>
                </p:nvSpPr>
                <p:spPr bwMode="gray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44" name="AutoShape 65"/>
                  <p:cNvSpPr>
                    <a:spLocks noChangeArrowheads="1"/>
                  </p:cNvSpPr>
                  <p:nvPr/>
                </p:nvSpPr>
                <p:spPr bwMode="gray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36" name="Group 66"/>
                <p:cNvGrpSpPr>
                  <a:grpSpLocks/>
                </p:cNvGrpSpPr>
                <p:nvPr/>
              </p:nvGrpSpPr>
              <p:grpSpPr bwMode="auto">
                <a:xfrm rot="1353540">
                  <a:off x="2682" y="1111"/>
                  <a:ext cx="743" cy="186"/>
                  <a:chOff x="1565" y="2568"/>
                  <a:chExt cx="1118" cy="279"/>
                </a:xfrm>
              </p:grpSpPr>
              <p:sp>
                <p:nvSpPr>
                  <p:cNvPr id="37" name="AutoShape 67"/>
                  <p:cNvSpPr>
                    <a:spLocks noChangeArrowheads="1"/>
                  </p:cNvSpPr>
                  <p:nvPr/>
                </p:nvSpPr>
                <p:spPr bwMode="gray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38" name="AutoShape 68"/>
                  <p:cNvSpPr>
                    <a:spLocks noChangeArrowheads="1"/>
                  </p:cNvSpPr>
                  <p:nvPr/>
                </p:nvSpPr>
                <p:spPr bwMode="gray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39" name="AutoShape 69"/>
                  <p:cNvSpPr>
                    <a:spLocks noChangeArrowheads="1"/>
                  </p:cNvSpPr>
                  <p:nvPr/>
                </p:nvSpPr>
                <p:spPr bwMode="gray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40" name="AutoShape 70"/>
                  <p:cNvSpPr>
                    <a:spLocks noChangeArrowheads="1"/>
                  </p:cNvSpPr>
                  <p:nvPr/>
                </p:nvSpPr>
                <p:spPr bwMode="gray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</p:grpSp>
        </p:grpSp>
      </p:grpSp>
      <p:cxnSp>
        <p:nvCxnSpPr>
          <p:cNvPr id="13" name="AutoShape 71"/>
          <p:cNvCxnSpPr>
            <a:cxnSpLocks noChangeShapeType="1"/>
            <a:stCxn id="30" idx="0"/>
          </p:cNvCxnSpPr>
          <p:nvPr/>
        </p:nvCxnSpPr>
        <p:spPr bwMode="gray">
          <a:xfrm rot="5400000" flipH="1" flipV="1">
            <a:off x="1575160" y="2712095"/>
            <a:ext cx="1823449" cy="642236"/>
          </a:xfrm>
          <a:prstGeom prst="bentConnector3">
            <a:avLst>
              <a:gd name="adj1" fmla="val 100147"/>
            </a:avLst>
          </a:prstGeom>
          <a:noFill/>
          <a:ln w="19050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4" name="AutoShape 72"/>
          <p:cNvCxnSpPr>
            <a:cxnSpLocks noChangeShapeType="1"/>
            <a:stCxn id="30" idx="4"/>
            <a:endCxn id="24" idx="1"/>
          </p:cNvCxnSpPr>
          <p:nvPr/>
        </p:nvCxnSpPr>
        <p:spPr bwMode="gray">
          <a:xfrm rot="16200000" flipH="1">
            <a:off x="1676608" y="4832558"/>
            <a:ext cx="1630363" cy="652046"/>
          </a:xfrm>
          <a:prstGeom prst="bentConnector2">
            <a:avLst/>
          </a:prstGeom>
          <a:noFill/>
          <a:ln w="19050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5" name="Line 73"/>
          <p:cNvSpPr>
            <a:spLocks noChangeShapeType="1"/>
          </p:cNvSpPr>
          <p:nvPr/>
        </p:nvSpPr>
        <p:spPr bwMode="gray">
          <a:xfrm flipV="1">
            <a:off x="2354261" y="4114799"/>
            <a:ext cx="401629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16" name="Group 74"/>
          <p:cNvGrpSpPr>
            <a:grpSpLocks/>
          </p:cNvGrpSpPr>
          <p:nvPr/>
        </p:nvGrpSpPr>
        <p:grpSpPr bwMode="auto">
          <a:xfrm>
            <a:off x="2811462" y="1571447"/>
            <a:ext cx="5486402" cy="1127126"/>
            <a:chOff x="2289" y="1260"/>
            <a:chExt cx="3270" cy="672"/>
          </a:xfrm>
        </p:grpSpPr>
        <p:sp>
          <p:nvSpPr>
            <p:cNvPr id="28" name="AutoShape 75"/>
            <p:cNvSpPr>
              <a:spLocks noChangeArrowheads="1"/>
            </p:cNvSpPr>
            <p:nvPr/>
          </p:nvSpPr>
          <p:spPr bwMode="gray">
            <a:xfrm>
              <a:off x="2289" y="1260"/>
              <a:ext cx="3270" cy="672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tint val="50196"/>
                    <a:invGamma/>
                  </a:schemeClr>
                </a:gs>
              </a:gsLst>
              <a:lin ang="5400000" scaled="1"/>
            </a:gradFill>
            <a:ln w="25400">
              <a:solidFill>
                <a:srgbClr val="FEFEFE"/>
              </a:solidFill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en-US"/>
            </a:p>
          </p:txBody>
        </p:sp>
        <p:pic>
          <p:nvPicPr>
            <p:cNvPr id="29" name="Picture 76" descr="Picture4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2313" y="1280"/>
              <a:ext cx="386" cy="4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7" name="Group 77"/>
          <p:cNvGrpSpPr>
            <a:grpSpLocks/>
          </p:cNvGrpSpPr>
          <p:nvPr/>
        </p:nvGrpSpPr>
        <p:grpSpPr bwMode="auto">
          <a:xfrm>
            <a:off x="2814637" y="2930045"/>
            <a:ext cx="5483227" cy="2267254"/>
            <a:chOff x="2291" y="2228"/>
            <a:chExt cx="3268" cy="672"/>
          </a:xfrm>
        </p:grpSpPr>
        <p:sp>
          <p:nvSpPr>
            <p:cNvPr id="26" name="AutoShape 78"/>
            <p:cNvSpPr>
              <a:spLocks noChangeArrowheads="1"/>
            </p:cNvSpPr>
            <p:nvPr/>
          </p:nvSpPr>
          <p:spPr bwMode="gray">
            <a:xfrm>
              <a:off x="2291" y="2228"/>
              <a:ext cx="3268" cy="672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tint val="50196"/>
                    <a:invGamma/>
                  </a:schemeClr>
                </a:gs>
              </a:gsLst>
              <a:lin ang="5400000" scaled="1"/>
            </a:gradFill>
            <a:ln w="25400">
              <a:solidFill>
                <a:srgbClr val="FEFEFE"/>
              </a:solidFill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en-US"/>
            </a:p>
          </p:txBody>
        </p:sp>
        <p:pic>
          <p:nvPicPr>
            <p:cNvPr id="27" name="Picture 79" descr="Picture4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2313" y="2250"/>
              <a:ext cx="386" cy="4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8" name="Group 80"/>
          <p:cNvGrpSpPr>
            <a:grpSpLocks/>
          </p:cNvGrpSpPr>
          <p:nvPr/>
        </p:nvGrpSpPr>
        <p:grpSpPr bwMode="auto">
          <a:xfrm>
            <a:off x="2817812" y="5410200"/>
            <a:ext cx="5480052" cy="1127126"/>
            <a:chOff x="2293" y="3198"/>
            <a:chExt cx="3266" cy="672"/>
          </a:xfrm>
        </p:grpSpPr>
        <p:sp>
          <p:nvSpPr>
            <p:cNvPr id="24" name="AutoShape 81"/>
            <p:cNvSpPr>
              <a:spLocks noChangeArrowheads="1"/>
            </p:cNvSpPr>
            <p:nvPr/>
          </p:nvSpPr>
          <p:spPr bwMode="gray">
            <a:xfrm>
              <a:off x="2293" y="3198"/>
              <a:ext cx="3266" cy="672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tint val="50196"/>
                    <a:invGamma/>
                  </a:schemeClr>
                </a:gs>
              </a:gsLst>
              <a:lin ang="5400000" scaled="1"/>
            </a:gradFill>
            <a:ln w="25400">
              <a:solidFill>
                <a:srgbClr val="FEFEFE"/>
              </a:solidFill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en-US" b="1"/>
            </a:p>
          </p:txBody>
        </p:sp>
        <p:pic>
          <p:nvPicPr>
            <p:cNvPr id="25" name="Picture 82" descr="Picture4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2313" y="3216"/>
              <a:ext cx="386" cy="4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9" name="Rectangle 83"/>
          <p:cNvSpPr>
            <a:spLocks noChangeArrowheads="1"/>
          </p:cNvSpPr>
          <p:nvPr/>
        </p:nvSpPr>
        <p:spPr bwMode="gray">
          <a:xfrm>
            <a:off x="2887661" y="1542871"/>
            <a:ext cx="5494339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400" dirty="0">
                <a:latin typeface="Candara" pitchFamily="34" charset="0"/>
                <a:cs typeface="Arial" charset="0"/>
              </a:rPr>
              <a:t>Be a </a:t>
            </a:r>
            <a:r>
              <a:rPr lang="en-US" sz="2400" b="1" dirty="0">
                <a:latin typeface="Candara" pitchFamily="34" charset="0"/>
                <a:cs typeface="Arial" charset="0"/>
              </a:rPr>
              <a:t>word</a:t>
            </a:r>
            <a:r>
              <a:rPr lang="en-US" sz="2400" dirty="0">
                <a:latin typeface="Candara" pitchFamily="34" charset="0"/>
                <a:cs typeface="Arial" charset="0"/>
              </a:rPr>
              <a:t> or </a:t>
            </a:r>
            <a:r>
              <a:rPr lang="en-US" sz="2400" b="1" dirty="0">
                <a:latin typeface="Candara" pitchFamily="34" charset="0"/>
                <a:cs typeface="Arial" charset="0"/>
              </a:rPr>
              <a:t>part of word</a:t>
            </a:r>
            <a:r>
              <a:rPr lang="en-US" sz="2400" dirty="0">
                <a:latin typeface="Candara" pitchFamily="34" charset="0"/>
                <a:cs typeface="Arial" charset="0"/>
              </a:rPr>
              <a:t> that has </a:t>
            </a:r>
            <a:r>
              <a:rPr lang="en-US" sz="2400" b="1" dirty="0">
                <a:solidFill>
                  <a:schemeClr val="accent3">
                    <a:lumMod val="75000"/>
                  </a:schemeClr>
                </a:solidFill>
                <a:latin typeface="Candara" pitchFamily="34" charset="0"/>
                <a:cs typeface="Arial" charset="0"/>
              </a:rPr>
              <a:t>lexical</a:t>
            </a:r>
            <a:r>
              <a:rPr lang="en-US" sz="2400" dirty="0">
                <a:latin typeface="Candara" pitchFamily="34" charset="0"/>
                <a:cs typeface="Arial" charset="0"/>
              </a:rPr>
              <a:t> or </a:t>
            </a:r>
            <a:r>
              <a:rPr lang="en-US" sz="2400" b="1" dirty="0">
                <a:solidFill>
                  <a:schemeClr val="accent3">
                    <a:lumMod val="75000"/>
                  </a:schemeClr>
                </a:solidFill>
                <a:latin typeface="Candara" pitchFamily="34" charset="0"/>
                <a:cs typeface="Arial" charset="0"/>
              </a:rPr>
              <a:t>grammatical</a:t>
            </a:r>
            <a:r>
              <a:rPr lang="en-US" sz="2400" dirty="0">
                <a:latin typeface="Candara" pitchFamily="34" charset="0"/>
                <a:cs typeface="Arial" charset="0"/>
              </a:rPr>
              <a:t> </a:t>
            </a:r>
            <a:r>
              <a:rPr lang="en-US" sz="2400" b="1" dirty="0">
                <a:latin typeface="Candara" pitchFamily="34" charset="0"/>
                <a:cs typeface="Arial" charset="0"/>
              </a:rPr>
              <a:t>meaning</a:t>
            </a:r>
          </a:p>
        </p:txBody>
      </p:sp>
      <p:sp>
        <p:nvSpPr>
          <p:cNvPr id="20" name="Rectangle 84"/>
          <p:cNvSpPr>
            <a:spLocks noChangeArrowheads="1"/>
          </p:cNvSpPr>
          <p:nvPr/>
        </p:nvSpPr>
        <p:spPr bwMode="gray">
          <a:xfrm>
            <a:off x="2956684" y="2895600"/>
            <a:ext cx="5112577" cy="2308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400" b="1" dirty="0">
                <a:latin typeface="Candara" pitchFamily="34" charset="0"/>
                <a:cs typeface="Arial" charset="0"/>
              </a:rPr>
              <a:t>Cannot be divided</a:t>
            </a:r>
            <a:r>
              <a:rPr lang="en-US" sz="2400" dirty="0">
                <a:latin typeface="Candara" pitchFamily="34" charset="0"/>
                <a:cs typeface="Arial" charset="0"/>
              </a:rPr>
              <a:t> into smaller meaningful parts without </a:t>
            </a:r>
            <a:r>
              <a:rPr lang="en-US" sz="2400" b="1" dirty="0">
                <a:latin typeface="Candara" pitchFamily="34" charset="0"/>
                <a:cs typeface="Arial" charset="0"/>
              </a:rPr>
              <a:t>violation of its meaning</a:t>
            </a:r>
            <a:r>
              <a:rPr lang="en-US" sz="2400" dirty="0">
                <a:latin typeface="Candara" pitchFamily="34" charset="0"/>
                <a:cs typeface="Arial" charset="0"/>
              </a:rPr>
              <a:t> or without </a:t>
            </a:r>
            <a:r>
              <a:rPr lang="en-US" sz="2400" b="1" dirty="0">
                <a:latin typeface="Candara" pitchFamily="34" charset="0"/>
                <a:cs typeface="Arial" charset="0"/>
              </a:rPr>
              <a:t>meaningless remainders</a:t>
            </a:r>
          </a:p>
        </p:txBody>
      </p:sp>
      <p:sp>
        <p:nvSpPr>
          <p:cNvPr id="21" name="Rectangle 85"/>
          <p:cNvSpPr>
            <a:spLocks noChangeArrowheads="1"/>
          </p:cNvSpPr>
          <p:nvPr/>
        </p:nvSpPr>
        <p:spPr bwMode="gray">
          <a:xfrm>
            <a:off x="2947984" y="5352871"/>
            <a:ext cx="5273677" cy="11430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400" b="1" dirty="0">
                <a:latin typeface="Candara" pitchFamily="34" charset="0"/>
                <a:cs typeface="Arial" charset="0"/>
              </a:rPr>
              <a:t>Recur</a:t>
            </a:r>
            <a:r>
              <a:rPr lang="en-US" sz="2400" dirty="0">
                <a:latin typeface="Candara" pitchFamily="34" charset="0"/>
                <a:cs typeface="Arial" charset="0"/>
              </a:rPr>
              <a:t> in different verbal environments with a relatively </a:t>
            </a:r>
            <a:r>
              <a:rPr lang="en-US" sz="2400" b="1" dirty="0">
                <a:latin typeface="Candara" pitchFamily="34" charset="0"/>
                <a:cs typeface="Arial" charset="0"/>
              </a:rPr>
              <a:t>stable meaning</a:t>
            </a:r>
          </a:p>
        </p:txBody>
      </p:sp>
      <p:sp>
        <p:nvSpPr>
          <p:cNvPr id="22" name="Rectangle 86"/>
          <p:cNvSpPr>
            <a:spLocks noChangeArrowheads="1"/>
          </p:cNvSpPr>
          <p:nvPr/>
        </p:nvSpPr>
        <p:spPr bwMode="gray">
          <a:xfrm>
            <a:off x="119014" y="1973282"/>
            <a:ext cx="1848678" cy="39703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800" dirty="0">
                <a:latin typeface="Candara" pitchFamily="34" charset="0"/>
                <a:cs typeface="Arial" charset="0"/>
              </a:rPr>
              <a:t>A morpheme is a </a:t>
            </a:r>
            <a:r>
              <a:rPr lang="en-US" sz="2800" dirty="0">
                <a:solidFill>
                  <a:srgbClr val="FF0000"/>
                </a:solidFill>
                <a:latin typeface="Candara" pitchFamily="34" charset="0"/>
                <a:cs typeface="Arial" charset="0"/>
              </a:rPr>
              <a:t>short segment </a:t>
            </a:r>
            <a:r>
              <a:rPr lang="en-US" sz="2800" dirty="0">
                <a:latin typeface="Candara" pitchFamily="34" charset="0"/>
                <a:cs typeface="Arial" charset="0"/>
              </a:rPr>
              <a:t>that meets 3 criteria</a:t>
            </a:r>
          </a:p>
        </p:txBody>
      </p:sp>
      <p:sp>
        <p:nvSpPr>
          <p:cNvPr id="77" name="Title 1"/>
          <p:cNvSpPr txBox="1">
            <a:spLocks/>
          </p:cNvSpPr>
          <p:nvPr/>
        </p:nvSpPr>
        <p:spPr bwMode="black">
          <a:xfrm>
            <a:off x="7111310" y="1295400"/>
            <a:ext cx="2032689" cy="406964"/>
          </a:xfrm>
          <a:prstGeom prst="rect">
            <a:avLst/>
          </a:prstGeom>
          <a:solidFill>
            <a:srgbClr val="FFFFFF">
              <a:alpha val="65098"/>
            </a:srgbClr>
          </a:solidFill>
          <a:ln w="25400" cap="flat" cmpd="sng" algn="ctr">
            <a:noFill/>
            <a:prstDash val="solid"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33363"/>
            <a:r>
              <a:rPr lang="en-US" sz="2000" kern="0" dirty="0">
                <a:latin typeface="Arial Black" pitchFamily="34" charset="0"/>
              </a:rPr>
              <a:t>meaningful</a:t>
            </a:r>
          </a:p>
        </p:txBody>
      </p:sp>
      <p:sp>
        <p:nvSpPr>
          <p:cNvPr id="78" name="Title 1"/>
          <p:cNvSpPr txBox="1">
            <a:spLocks/>
          </p:cNvSpPr>
          <p:nvPr/>
        </p:nvSpPr>
        <p:spPr bwMode="black">
          <a:xfrm>
            <a:off x="7111310" y="6451036"/>
            <a:ext cx="2032690" cy="406964"/>
          </a:xfrm>
          <a:prstGeom prst="rect">
            <a:avLst/>
          </a:prstGeom>
          <a:solidFill>
            <a:srgbClr val="FFFFFF">
              <a:alpha val="65098"/>
            </a:srgbClr>
          </a:solidFill>
          <a:ln w="25400" cap="flat" cmpd="sng" algn="ctr">
            <a:noFill/>
            <a:prstDash val="solid"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33363"/>
            <a:r>
              <a:rPr lang="en-US" sz="2000" kern="0" dirty="0">
                <a:latin typeface="Arial Black" pitchFamily="34" charset="0"/>
              </a:rPr>
              <a:t>meaningful</a:t>
            </a:r>
          </a:p>
        </p:txBody>
      </p:sp>
      <p:sp>
        <p:nvSpPr>
          <p:cNvPr id="79" name="Title 1"/>
          <p:cNvSpPr txBox="1">
            <a:spLocks/>
          </p:cNvSpPr>
          <p:nvPr/>
        </p:nvSpPr>
        <p:spPr bwMode="black">
          <a:xfrm>
            <a:off x="7503578" y="3886200"/>
            <a:ext cx="1640422" cy="406964"/>
          </a:xfrm>
          <a:prstGeom prst="rect">
            <a:avLst/>
          </a:prstGeom>
          <a:solidFill>
            <a:srgbClr val="FFFFFF">
              <a:alpha val="65098"/>
            </a:srgbClr>
          </a:solidFill>
          <a:ln w="25400" cap="flat" cmpd="sng" algn="ctr">
            <a:noFill/>
            <a:prstDash val="solid"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33363"/>
            <a:r>
              <a:rPr lang="en-US" sz="2000" kern="0" dirty="0">
                <a:latin typeface="Arial Black" pitchFamily="34" charset="0"/>
              </a:rPr>
              <a:t>smallest</a:t>
            </a:r>
          </a:p>
        </p:txBody>
      </p:sp>
    </p:spTree>
    <p:extLst>
      <p:ext uri="{BB962C8B-B14F-4D97-AF65-F5344CB8AC3E}">
        <p14:creationId xmlns:p14="http://schemas.microsoft.com/office/powerpoint/2010/main" val="4142142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9" grpId="0"/>
      <p:bldP spid="20" grpId="0"/>
      <p:bldP spid="21" grpId="0"/>
      <p:bldP spid="22" grpId="0"/>
      <p:bldP spid="77" grpId="0" animBg="1"/>
      <p:bldP spid="78" grpId="0" animBg="1"/>
      <p:bldP spid="7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" y="1295400"/>
            <a:ext cx="9144000" cy="4419600"/>
          </a:xfrm>
          <a:solidFill>
            <a:srgbClr val="FFFFFF">
              <a:alpha val="65098"/>
            </a:srgb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marL="233363">
              <a:lnSpc>
                <a:spcPct val="150000"/>
              </a:lnSpc>
            </a:pPr>
            <a:r>
              <a:rPr lang="en-US" sz="4800" dirty="0">
                <a:solidFill>
                  <a:schemeClr val="tx1"/>
                </a:solidFill>
                <a:latin typeface="Arial Black" pitchFamily="34" charset="0"/>
              </a:rPr>
              <a:t>3. </a:t>
            </a:r>
            <a:r>
              <a:rPr lang="en-US" sz="4800" dirty="0">
                <a:solidFill>
                  <a:schemeClr val="accent3">
                    <a:lumMod val="75000"/>
                  </a:schemeClr>
                </a:solidFill>
                <a:latin typeface="Arial Black" pitchFamily="34" charset="0"/>
              </a:rPr>
              <a:t>Morphemes</a:t>
            </a:r>
            <a:r>
              <a:rPr lang="en-US" sz="4800" dirty="0">
                <a:latin typeface="Arial Black" pitchFamily="34" charset="0"/>
              </a:rPr>
              <a:t> </a:t>
            </a:r>
            <a:r>
              <a:rPr lang="en-US" sz="4800" i="1" dirty="0">
                <a:latin typeface="Arial Black" pitchFamily="34" charset="0"/>
              </a:rPr>
              <a:t>vs </a:t>
            </a:r>
            <a:r>
              <a:rPr lang="en-US" sz="4800" dirty="0">
                <a:solidFill>
                  <a:schemeClr val="accent2">
                    <a:lumMod val="75000"/>
                  </a:schemeClr>
                </a:solidFill>
                <a:latin typeface="Arial Black" pitchFamily="34" charset="0"/>
              </a:rPr>
              <a:t>phonemes</a:t>
            </a:r>
            <a:r>
              <a:rPr lang="en-US" sz="4800" dirty="0">
                <a:latin typeface="Arial Black" pitchFamily="34" charset="0"/>
              </a:rPr>
              <a:t>, </a:t>
            </a:r>
            <a:r>
              <a:rPr lang="en-US" sz="4800" dirty="0">
                <a:solidFill>
                  <a:schemeClr val="accent2">
                    <a:lumMod val="75000"/>
                  </a:schemeClr>
                </a:solidFill>
                <a:latin typeface="Arial Black" pitchFamily="34" charset="0"/>
              </a:rPr>
              <a:t>syllables</a:t>
            </a:r>
            <a:r>
              <a:rPr lang="en-US" sz="4800" dirty="0">
                <a:solidFill>
                  <a:srgbClr val="000000"/>
                </a:solidFill>
                <a:latin typeface="Arial Black" pitchFamily="34" charset="0"/>
              </a:rPr>
              <a:t>,</a:t>
            </a:r>
            <a:r>
              <a:rPr lang="en-US" sz="4800" dirty="0">
                <a:solidFill>
                  <a:schemeClr val="accent2">
                    <a:lumMod val="75000"/>
                  </a:schemeClr>
                </a:solidFill>
                <a:latin typeface="Arial Black" pitchFamily="34" charset="0"/>
              </a:rPr>
              <a:t> </a:t>
            </a:r>
            <a:r>
              <a:rPr lang="en-US" sz="4800" dirty="0">
                <a:latin typeface="Arial Black" pitchFamily="34" charset="0"/>
              </a:rPr>
              <a:t>and </a:t>
            </a:r>
            <a:r>
              <a:rPr lang="en-US" sz="4800" dirty="0">
                <a:solidFill>
                  <a:schemeClr val="accent2">
                    <a:lumMod val="75000"/>
                  </a:schemeClr>
                </a:solidFill>
                <a:latin typeface="Arial Black" pitchFamily="34" charset="0"/>
              </a:rPr>
              <a:t>words</a:t>
            </a:r>
          </a:p>
        </p:txBody>
      </p:sp>
    </p:spTree>
    <p:extLst>
      <p:ext uri="{BB962C8B-B14F-4D97-AF65-F5344CB8AC3E}">
        <p14:creationId xmlns:p14="http://schemas.microsoft.com/office/powerpoint/2010/main" val="166250712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08328" y="1143000"/>
            <a:ext cx="9728528" cy="63341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" y="184150"/>
            <a:ext cx="9144000" cy="882650"/>
          </a:xfrm>
          <a:solidFill>
            <a:srgbClr val="FFFFFF">
              <a:alpha val="65098"/>
            </a:srgb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marL="233363"/>
            <a:r>
              <a:rPr lang="en-US" dirty="0">
                <a:latin typeface="Arial Black" pitchFamily="34" charset="0"/>
              </a:rPr>
              <a:t>3.1. Morpheme vs. Phoneme</a:t>
            </a:r>
          </a:p>
        </p:txBody>
      </p:sp>
    </p:spTree>
    <p:extLst>
      <p:ext uri="{BB962C8B-B14F-4D97-AF65-F5344CB8AC3E}">
        <p14:creationId xmlns:p14="http://schemas.microsoft.com/office/powerpoint/2010/main" val="13540088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7" name="AutoShape 3"/>
          <p:cNvSpPr>
            <a:spLocks noChangeArrowheads="1"/>
          </p:cNvSpPr>
          <p:nvPr/>
        </p:nvSpPr>
        <p:spPr bwMode="auto">
          <a:xfrm>
            <a:off x="6004214" y="3223706"/>
            <a:ext cx="2987386" cy="3100893"/>
          </a:xfrm>
          <a:prstGeom prst="roundRect">
            <a:avLst>
              <a:gd name="adj" fmla="val 16667"/>
            </a:avLst>
          </a:prstGeom>
          <a:noFill/>
          <a:ln w="3810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99CCFF"/>
                    </a:gs>
                    <a:gs pos="100000">
                      <a:srgbClr val="99CCFF">
                        <a:gamma/>
                        <a:tint val="27451"/>
                        <a:invGamma/>
                      </a:srgbClr>
                    </a:gs>
                  </a:gsLst>
                  <a:lin ang="540000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n-US">
              <a:latin typeface="Verdana" pitchFamily="34" charset="0"/>
            </a:endParaRPr>
          </a:p>
        </p:txBody>
      </p:sp>
      <p:sp>
        <p:nvSpPr>
          <p:cNvPr id="72708" name="AutoShape 4"/>
          <p:cNvSpPr>
            <a:spLocks noChangeArrowheads="1"/>
          </p:cNvSpPr>
          <p:nvPr/>
        </p:nvSpPr>
        <p:spPr bwMode="auto">
          <a:xfrm>
            <a:off x="228600" y="3223706"/>
            <a:ext cx="2987386" cy="3100893"/>
          </a:xfrm>
          <a:prstGeom prst="roundRect">
            <a:avLst>
              <a:gd name="adj" fmla="val 16667"/>
            </a:avLst>
          </a:prstGeom>
          <a:noFill/>
          <a:ln w="3810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99CCFF"/>
                    </a:gs>
                    <a:gs pos="100000">
                      <a:srgbClr val="99CCFF">
                        <a:gamma/>
                        <a:tint val="27451"/>
                        <a:invGamma/>
                      </a:srgbClr>
                    </a:gs>
                  </a:gsLst>
                  <a:lin ang="540000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n-US">
              <a:latin typeface="Verdana" pitchFamily="34" charset="0"/>
            </a:endParaRPr>
          </a:p>
        </p:txBody>
      </p:sp>
      <p:sp>
        <p:nvSpPr>
          <p:cNvPr id="72709" name="Text Box 5"/>
          <p:cNvSpPr txBox="1">
            <a:spLocks noChangeArrowheads="1"/>
          </p:cNvSpPr>
          <p:nvPr/>
        </p:nvSpPr>
        <p:spPr bwMode="auto">
          <a:xfrm>
            <a:off x="353074" y="3456273"/>
            <a:ext cx="2630561" cy="1938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ts val="3600"/>
              </a:lnSpc>
            </a:pPr>
            <a:r>
              <a:rPr lang="en-US" sz="2800" b="1" dirty="0">
                <a:solidFill>
                  <a:schemeClr val="accent3">
                    <a:lumMod val="75000"/>
                  </a:schemeClr>
                </a:solidFill>
                <a:latin typeface="Candara" pitchFamily="34" charset="0"/>
              </a:rPr>
              <a:t>Morpheme</a:t>
            </a:r>
            <a:r>
              <a:rPr lang="en-US" sz="2800" b="1" dirty="0">
                <a:solidFill>
                  <a:srgbClr val="000000"/>
                </a:solidFill>
                <a:latin typeface="Candara" pitchFamily="34" charset="0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Candara" pitchFamily="34" charset="0"/>
              </a:rPr>
              <a:t>is the </a:t>
            </a:r>
            <a:r>
              <a:rPr lang="en-US" sz="2800" u="sng" dirty="0">
                <a:solidFill>
                  <a:srgbClr val="000000"/>
                </a:solidFill>
                <a:latin typeface="Candara" pitchFamily="34" charset="0"/>
              </a:rPr>
              <a:t>smallest</a:t>
            </a:r>
            <a:r>
              <a:rPr lang="en-US" sz="2800" b="1" dirty="0">
                <a:solidFill>
                  <a:srgbClr val="000000"/>
                </a:solidFill>
                <a:latin typeface="Candara" pitchFamily="34" charset="0"/>
              </a:rPr>
              <a:t> meaningful</a:t>
            </a:r>
            <a:r>
              <a:rPr lang="en-US" sz="2800" dirty="0">
                <a:solidFill>
                  <a:srgbClr val="000000"/>
                </a:solidFill>
                <a:latin typeface="Candara" pitchFamily="34" charset="0"/>
              </a:rPr>
              <a:t> </a:t>
            </a:r>
            <a:r>
              <a:rPr lang="en-US" sz="2800" b="1" dirty="0">
                <a:solidFill>
                  <a:srgbClr val="000000"/>
                </a:solidFill>
                <a:latin typeface="Candara" pitchFamily="34" charset="0"/>
              </a:rPr>
              <a:t>unit</a:t>
            </a:r>
            <a:r>
              <a:rPr lang="en-US" sz="2800" dirty="0">
                <a:solidFill>
                  <a:srgbClr val="000000"/>
                </a:solidFill>
                <a:latin typeface="Candara" pitchFamily="34" charset="0"/>
              </a:rPr>
              <a:t> in a language.</a:t>
            </a:r>
            <a:endParaRPr lang="en-US" dirty="0">
              <a:solidFill>
                <a:srgbClr val="000000"/>
              </a:solidFill>
              <a:latin typeface="Candara" pitchFamily="34" charset="0"/>
            </a:endParaRPr>
          </a:p>
        </p:txBody>
      </p:sp>
      <p:sp>
        <p:nvSpPr>
          <p:cNvPr id="72710" name="Freeform 6"/>
          <p:cNvSpPr>
            <a:spLocks/>
          </p:cNvSpPr>
          <p:nvPr/>
        </p:nvSpPr>
        <p:spPr bwMode="gray">
          <a:xfrm>
            <a:off x="2946292" y="3111115"/>
            <a:ext cx="1180433" cy="1443392"/>
          </a:xfrm>
          <a:custGeom>
            <a:avLst/>
            <a:gdLst>
              <a:gd name="T0" fmla="*/ 580 w 580"/>
              <a:gd name="T1" fmla="*/ 0 h 798"/>
              <a:gd name="T2" fmla="*/ 578 w 580"/>
              <a:gd name="T3" fmla="*/ 90 h 798"/>
              <a:gd name="T4" fmla="*/ 568 w 580"/>
              <a:gd name="T5" fmla="*/ 174 h 798"/>
              <a:gd name="T6" fmla="*/ 552 w 580"/>
              <a:gd name="T7" fmla="*/ 252 h 798"/>
              <a:gd name="T8" fmla="*/ 526 w 580"/>
              <a:gd name="T9" fmla="*/ 324 h 798"/>
              <a:gd name="T10" fmla="*/ 494 w 580"/>
              <a:gd name="T11" fmla="*/ 390 h 798"/>
              <a:gd name="T12" fmla="*/ 452 w 580"/>
              <a:gd name="T13" fmla="*/ 450 h 798"/>
              <a:gd name="T14" fmla="*/ 402 w 580"/>
              <a:gd name="T15" fmla="*/ 508 h 798"/>
              <a:gd name="T16" fmla="*/ 342 w 580"/>
              <a:gd name="T17" fmla="*/ 560 h 798"/>
              <a:gd name="T18" fmla="*/ 270 w 580"/>
              <a:gd name="T19" fmla="*/ 610 h 798"/>
              <a:gd name="T20" fmla="*/ 188 w 580"/>
              <a:gd name="T21" fmla="*/ 656 h 798"/>
              <a:gd name="T22" fmla="*/ 188 w 580"/>
              <a:gd name="T23" fmla="*/ 798 h 798"/>
              <a:gd name="T24" fmla="*/ 0 w 580"/>
              <a:gd name="T25" fmla="*/ 514 h 798"/>
              <a:gd name="T26" fmla="*/ 188 w 580"/>
              <a:gd name="T27" fmla="*/ 230 h 798"/>
              <a:gd name="T28" fmla="*/ 188 w 580"/>
              <a:gd name="T29" fmla="*/ 372 h 798"/>
              <a:gd name="T30" fmla="*/ 224 w 580"/>
              <a:gd name="T31" fmla="*/ 368 h 798"/>
              <a:gd name="T32" fmla="*/ 264 w 580"/>
              <a:gd name="T33" fmla="*/ 356 h 798"/>
              <a:gd name="T34" fmla="*/ 306 w 580"/>
              <a:gd name="T35" fmla="*/ 336 h 798"/>
              <a:gd name="T36" fmla="*/ 348 w 580"/>
              <a:gd name="T37" fmla="*/ 310 h 798"/>
              <a:gd name="T38" fmla="*/ 392 w 580"/>
              <a:gd name="T39" fmla="*/ 280 h 798"/>
              <a:gd name="T40" fmla="*/ 432 w 580"/>
              <a:gd name="T41" fmla="*/ 246 h 798"/>
              <a:gd name="T42" fmla="*/ 472 w 580"/>
              <a:gd name="T43" fmla="*/ 208 h 798"/>
              <a:gd name="T44" fmla="*/ 506 w 580"/>
              <a:gd name="T45" fmla="*/ 166 h 798"/>
              <a:gd name="T46" fmla="*/ 536 w 580"/>
              <a:gd name="T47" fmla="*/ 124 h 798"/>
              <a:gd name="T48" fmla="*/ 558 w 580"/>
              <a:gd name="T49" fmla="*/ 82 h 798"/>
              <a:gd name="T50" fmla="*/ 574 w 580"/>
              <a:gd name="T51" fmla="*/ 40 h 798"/>
              <a:gd name="T52" fmla="*/ 578 w 580"/>
              <a:gd name="T53" fmla="*/ 0 h 798"/>
              <a:gd name="T54" fmla="*/ 580 w 580"/>
              <a:gd name="T55" fmla="*/ 0 h 7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63529"/>
                  <a:invGamma/>
                </a:schemeClr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A06C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2711" name="AutoShape 7"/>
          <p:cNvSpPr>
            <a:spLocks noChangeAspect="1" noChangeArrowheads="1" noTextEdit="1"/>
          </p:cNvSpPr>
          <p:nvPr/>
        </p:nvSpPr>
        <p:spPr bwMode="gray">
          <a:xfrm flipH="1">
            <a:off x="5097626" y="3107423"/>
            <a:ext cx="1188730" cy="14470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2712" name="Freeform 8"/>
          <p:cNvSpPr>
            <a:spLocks/>
          </p:cNvSpPr>
          <p:nvPr/>
        </p:nvSpPr>
        <p:spPr bwMode="gray">
          <a:xfrm flipH="1">
            <a:off x="5105924" y="3111115"/>
            <a:ext cx="1180432" cy="1443392"/>
          </a:xfrm>
          <a:custGeom>
            <a:avLst/>
            <a:gdLst>
              <a:gd name="T0" fmla="*/ 580 w 580"/>
              <a:gd name="T1" fmla="*/ 0 h 798"/>
              <a:gd name="T2" fmla="*/ 578 w 580"/>
              <a:gd name="T3" fmla="*/ 90 h 798"/>
              <a:gd name="T4" fmla="*/ 568 w 580"/>
              <a:gd name="T5" fmla="*/ 174 h 798"/>
              <a:gd name="T6" fmla="*/ 552 w 580"/>
              <a:gd name="T7" fmla="*/ 252 h 798"/>
              <a:gd name="T8" fmla="*/ 526 w 580"/>
              <a:gd name="T9" fmla="*/ 324 h 798"/>
              <a:gd name="T10" fmla="*/ 494 w 580"/>
              <a:gd name="T11" fmla="*/ 390 h 798"/>
              <a:gd name="T12" fmla="*/ 452 w 580"/>
              <a:gd name="T13" fmla="*/ 450 h 798"/>
              <a:gd name="T14" fmla="*/ 402 w 580"/>
              <a:gd name="T15" fmla="*/ 508 h 798"/>
              <a:gd name="T16" fmla="*/ 342 w 580"/>
              <a:gd name="T17" fmla="*/ 560 h 798"/>
              <a:gd name="T18" fmla="*/ 270 w 580"/>
              <a:gd name="T19" fmla="*/ 610 h 798"/>
              <a:gd name="T20" fmla="*/ 188 w 580"/>
              <a:gd name="T21" fmla="*/ 656 h 798"/>
              <a:gd name="T22" fmla="*/ 188 w 580"/>
              <a:gd name="T23" fmla="*/ 798 h 798"/>
              <a:gd name="T24" fmla="*/ 0 w 580"/>
              <a:gd name="T25" fmla="*/ 514 h 798"/>
              <a:gd name="T26" fmla="*/ 188 w 580"/>
              <a:gd name="T27" fmla="*/ 230 h 798"/>
              <a:gd name="T28" fmla="*/ 188 w 580"/>
              <a:gd name="T29" fmla="*/ 372 h 798"/>
              <a:gd name="T30" fmla="*/ 224 w 580"/>
              <a:gd name="T31" fmla="*/ 368 h 798"/>
              <a:gd name="T32" fmla="*/ 264 w 580"/>
              <a:gd name="T33" fmla="*/ 356 h 798"/>
              <a:gd name="T34" fmla="*/ 306 w 580"/>
              <a:gd name="T35" fmla="*/ 336 h 798"/>
              <a:gd name="T36" fmla="*/ 348 w 580"/>
              <a:gd name="T37" fmla="*/ 310 h 798"/>
              <a:gd name="T38" fmla="*/ 392 w 580"/>
              <a:gd name="T39" fmla="*/ 280 h 798"/>
              <a:gd name="T40" fmla="*/ 432 w 580"/>
              <a:gd name="T41" fmla="*/ 246 h 798"/>
              <a:gd name="T42" fmla="*/ 472 w 580"/>
              <a:gd name="T43" fmla="*/ 208 h 798"/>
              <a:gd name="T44" fmla="*/ 506 w 580"/>
              <a:gd name="T45" fmla="*/ 166 h 798"/>
              <a:gd name="T46" fmla="*/ 536 w 580"/>
              <a:gd name="T47" fmla="*/ 124 h 798"/>
              <a:gd name="T48" fmla="*/ 558 w 580"/>
              <a:gd name="T49" fmla="*/ 82 h 798"/>
              <a:gd name="T50" fmla="*/ 574 w 580"/>
              <a:gd name="T51" fmla="*/ 40 h 798"/>
              <a:gd name="T52" fmla="*/ 578 w 580"/>
              <a:gd name="T53" fmla="*/ 0 h 798"/>
              <a:gd name="T54" fmla="*/ 580 w 580"/>
              <a:gd name="T55" fmla="*/ 0 h 7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tint val="31765"/>
                  <a:invGamma/>
                </a:schemeClr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A06C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72713" name="Group 9"/>
          <p:cNvGrpSpPr>
            <a:grpSpLocks/>
          </p:cNvGrpSpPr>
          <p:nvPr/>
        </p:nvGrpSpPr>
        <p:grpSpPr bwMode="auto">
          <a:xfrm>
            <a:off x="2718089" y="1219200"/>
            <a:ext cx="3918871" cy="1862382"/>
            <a:chOff x="1997" y="1314"/>
            <a:chExt cx="1889" cy="1009"/>
          </a:xfrm>
        </p:grpSpPr>
        <p:grpSp>
          <p:nvGrpSpPr>
            <p:cNvPr id="72714" name="Group 10"/>
            <p:cNvGrpSpPr>
              <a:grpSpLocks/>
            </p:cNvGrpSpPr>
            <p:nvPr/>
          </p:nvGrpSpPr>
          <p:grpSpPr bwMode="auto">
            <a:xfrm>
              <a:off x="1997" y="1404"/>
              <a:ext cx="1889" cy="919"/>
              <a:chOff x="1973" y="1027"/>
              <a:chExt cx="1926" cy="937"/>
            </a:xfrm>
          </p:grpSpPr>
          <p:sp>
            <p:nvSpPr>
              <p:cNvPr id="72715" name="Oval 11"/>
              <p:cNvSpPr>
                <a:spLocks noChangeArrowheads="1"/>
              </p:cNvSpPr>
              <p:nvPr/>
            </p:nvSpPr>
            <p:spPr bwMode="gray">
              <a:xfrm>
                <a:off x="1994" y="1057"/>
                <a:ext cx="1905" cy="907"/>
              </a:xfrm>
              <a:prstGeom prst="ellipse">
                <a:avLst/>
              </a:prstGeom>
              <a:gradFill rotWithShape="1">
                <a:gsLst>
                  <a:gs pos="0">
                    <a:schemeClr val="hlink"/>
                  </a:gs>
                  <a:gs pos="100000">
                    <a:schemeClr val="hlink">
                      <a:gamma/>
                      <a:shade val="48627"/>
                      <a:invGamma/>
                    </a:schemeClr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72716" name="Oval 12"/>
              <p:cNvSpPr>
                <a:spLocks noChangeArrowheads="1"/>
              </p:cNvSpPr>
              <p:nvPr/>
            </p:nvSpPr>
            <p:spPr bwMode="gray">
              <a:xfrm>
                <a:off x="1973" y="1027"/>
                <a:ext cx="1905" cy="907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tint val="44314"/>
                      <a:invGamma/>
                    </a:schemeClr>
                  </a:gs>
                  <a:gs pos="100000">
                    <a:schemeClr val="hlink"/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72717" name="Oval 13"/>
            <p:cNvSpPr>
              <a:spLocks noChangeArrowheads="1"/>
            </p:cNvSpPr>
            <p:nvPr/>
          </p:nvSpPr>
          <p:spPr bwMode="gray">
            <a:xfrm>
              <a:off x="2086" y="1314"/>
              <a:ext cx="1691" cy="845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  <p:sp>
          <p:nvSpPr>
            <p:cNvPr id="72718" name="Oval 14"/>
            <p:cNvSpPr>
              <a:spLocks noChangeArrowheads="1"/>
            </p:cNvSpPr>
            <p:nvPr/>
          </p:nvSpPr>
          <p:spPr bwMode="gray">
            <a:xfrm>
              <a:off x="2108" y="1319"/>
              <a:ext cx="1650" cy="824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gamma/>
                    <a:tint val="34902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  <p:sp>
          <p:nvSpPr>
            <p:cNvPr id="72719" name="Oval 15"/>
            <p:cNvSpPr>
              <a:spLocks noChangeArrowheads="1"/>
            </p:cNvSpPr>
            <p:nvPr/>
          </p:nvSpPr>
          <p:spPr bwMode="gray">
            <a:xfrm>
              <a:off x="2125" y="1327"/>
              <a:ext cx="1570" cy="770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shade val="79216"/>
                    <a:invGamma/>
                  </a:schemeClr>
                </a:gs>
                <a:gs pos="100000">
                  <a:schemeClr val="accent1">
                    <a:alpha val="48000"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  <p:sp>
          <p:nvSpPr>
            <p:cNvPr id="72720" name="Oval 16"/>
            <p:cNvSpPr>
              <a:spLocks noChangeArrowheads="1"/>
            </p:cNvSpPr>
            <p:nvPr/>
          </p:nvSpPr>
          <p:spPr bwMode="gray">
            <a:xfrm>
              <a:off x="2208" y="1344"/>
              <a:ext cx="1382" cy="624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0"/>
                    <a:invGamma/>
                  </a:schemeClr>
                </a:gs>
                <a:gs pos="100000">
                  <a:schemeClr val="accent1">
                    <a:alpha val="38000"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</p:grpSp>
      <p:sp>
        <p:nvSpPr>
          <p:cNvPr id="72721" name="Text Box 17"/>
          <p:cNvSpPr txBox="1">
            <a:spLocks noChangeArrowheads="1"/>
          </p:cNvSpPr>
          <p:nvPr/>
        </p:nvSpPr>
        <p:spPr bwMode="auto">
          <a:xfrm>
            <a:off x="3424328" y="1487269"/>
            <a:ext cx="2479357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sz="3600" b="1" dirty="0">
                <a:solidFill>
                  <a:srgbClr val="000000"/>
                </a:solidFill>
                <a:latin typeface="Candara" pitchFamily="34" charset="0"/>
              </a:rPr>
              <a:t>Definition </a:t>
            </a:r>
            <a:endParaRPr lang="en-US" sz="2000" dirty="0">
              <a:solidFill>
                <a:srgbClr val="000000"/>
              </a:solidFill>
              <a:latin typeface="Candara" pitchFamily="34" charset="0"/>
            </a:endParaRPr>
          </a:p>
        </p:txBody>
      </p:sp>
      <p:sp>
        <p:nvSpPr>
          <p:cNvPr id="72722" name="Text Box 18"/>
          <p:cNvSpPr txBox="1">
            <a:spLocks noChangeArrowheads="1"/>
          </p:cNvSpPr>
          <p:nvPr/>
        </p:nvSpPr>
        <p:spPr bwMode="auto">
          <a:xfrm>
            <a:off x="6203373" y="3456273"/>
            <a:ext cx="2663753" cy="1938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lnSpc>
                <a:spcPts val="3600"/>
              </a:lnSpc>
            </a:pPr>
            <a:r>
              <a:rPr lang="en-US" sz="2800" b="1" dirty="0">
                <a:solidFill>
                  <a:schemeClr val="accent1">
                    <a:lumMod val="75000"/>
                  </a:schemeClr>
                </a:solidFill>
                <a:latin typeface="Candara" pitchFamily="34" charset="0"/>
              </a:rPr>
              <a:t>Phoneme</a:t>
            </a:r>
            <a:r>
              <a:rPr lang="en-US" sz="2800" b="1" dirty="0">
                <a:solidFill>
                  <a:srgbClr val="000000"/>
                </a:solidFill>
                <a:latin typeface="Candara" pitchFamily="34" charset="0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Candara" pitchFamily="34" charset="0"/>
              </a:rPr>
              <a:t>is the </a:t>
            </a:r>
            <a:r>
              <a:rPr lang="en-US" sz="2800" u="sng" dirty="0">
                <a:solidFill>
                  <a:srgbClr val="000000"/>
                </a:solidFill>
                <a:latin typeface="Candara" pitchFamily="34" charset="0"/>
              </a:rPr>
              <a:t>smallest </a:t>
            </a:r>
            <a:r>
              <a:rPr lang="en-US" sz="2800" b="1" dirty="0">
                <a:solidFill>
                  <a:srgbClr val="000000"/>
                </a:solidFill>
                <a:latin typeface="Candara" pitchFamily="34" charset="0"/>
              </a:rPr>
              <a:t>unit of</a:t>
            </a:r>
            <a:r>
              <a:rPr lang="en-US" sz="2800" dirty="0">
                <a:solidFill>
                  <a:srgbClr val="000000"/>
                </a:solidFill>
                <a:latin typeface="Candara" pitchFamily="34" charset="0"/>
              </a:rPr>
              <a:t> </a:t>
            </a:r>
            <a:r>
              <a:rPr lang="en-US" sz="2800" b="1" dirty="0">
                <a:solidFill>
                  <a:srgbClr val="000000"/>
                </a:solidFill>
                <a:latin typeface="Candara" pitchFamily="34" charset="0"/>
              </a:rPr>
              <a:t>sound </a:t>
            </a:r>
            <a:r>
              <a:rPr lang="en-US" sz="2800" dirty="0">
                <a:solidFill>
                  <a:srgbClr val="000000"/>
                </a:solidFill>
                <a:latin typeface="Candara" pitchFamily="34" charset="0"/>
              </a:rPr>
              <a:t>in a language.</a:t>
            </a:r>
            <a:endParaRPr lang="en-US" dirty="0">
              <a:solidFill>
                <a:srgbClr val="000000"/>
              </a:solidFill>
              <a:latin typeface="Candara" pitchFamily="34" charset="0"/>
            </a:endParaRPr>
          </a:p>
        </p:txBody>
      </p:sp>
      <p:sp>
        <p:nvSpPr>
          <p:cNvPr id="20" name="Title 1"/>
          <p:cNvSpPr txBox="1">
            <a:spLocks/>
          </p:cNvSpPr>
          <p:nvPr/>
        </p:nvSpPr>
        <p:spPr>
          <a:xfrm>
            <a:off x="1" y="184150"/>
            <a:ext cx="9144000" cy="882650"/>
          </a:xfrm>
          <a:prstGeom prst="rect">
            <a:avLst/>
          </a:prstGeom>
          <a:solidFill>
            <a:srgbClr val="FFFFFF">
              <a:alpha val="65098"/>
            </a:srgbClr>
          </a:solidFill>
          <a:ln w="25400" cap="flat" cmpd="sng" algn="ctr">
            <a:noFill/>
            <a:prstDash val="soli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33363"/>
            <a:r>
              <a:rPr lang="en-US" dirty="0">
                <a:latin typeface="Arial Black" pitchFamily="34" charset="0"/>
              </a:rPr>
              <a:t>3.1. Morpheme vs. Phoneme</a:t>
            </a:r>
          </a:p>
        </p:txBody>
      </p:sp>
    </p:spTree>
    <p:extLst>
      <p:ext uri="{BB962C8B-B14F-4D97-AF65-F5344CB8AC3E}">
        <p14:creationId xmlns:p14="http://schemas.microsoft.com/office/powerpoint/2010/main" val="2270399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27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27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27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27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27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27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27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27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27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727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27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27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727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27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27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727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727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72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707" grpId="0" animBg="1"/>
      <p:bldP spid="72708" grpId="0" animBg="1"/>
      <p:bldP spid="72709" grpId="0"/>
      <p:bldP spid="72710" grpId="0" animBg="1"/>
      <p:bldP spid="72712" grpId="0" animBg="1"/>
      <p:bldP spid="72721" grpId="0"/>
      <p:bldP spid="72722" grpId="0"/>
      <p:bldP spid="2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7" name="AutoShape 3"/>
          <p:cNvSpPr>
            <a:spLocks noChangeArrowheads="1"/>
          </p:cNvSpPr>
          <p:nvPr/>
        </p:nvSpPr>
        <p:spPr bwMode="auto">
          <a:xfrm>
            <a:off x="6004214" y="3604707"/>
            <a:ext cx="2987386" cy="2806749"/>
          </a:xfrm>
          <a:prstGeom prst="roundRect">
            <a:avLst>
              <a:gd name="adj" fmla="val 16667"/>
            </a:avLst>
          </a:prstGeom>
          <a:noFill/>
          <a:ln w="3810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99CCFF"/>
                    </a:gs>
                    <a:gs pos="100000">
                      <a:srgbClr val="99CCFF">
                        <a:gamma/>
                        <a:tint val="27451"/>
                        <a:invGamma/>
                      </a:srgbClr>
                    </a:gs>
                  </a:gsLst>
                  <a:lin ang="540000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n-US">
              <a:latin typeface="Verdana" pitchFamily="34" charset="0"/>
            </a:endParaRPr>
          </a:p>
        </p:txBody>
      </p:sp>
      <p:sp>
        <p:nvSpPr>
          <p:cNvPr id="72708" name="AutoShape 4"/>
          <p:cNvSpPr>
            <a:spLocks noChangeArrowheads="1"/>
          </p:cNvSpPr>
          <p:nvPr/>
        </p:nvSpPr>
        <p:spPr bwMode="auto">
          <a:xfrm>
            <a:off x="228600" y="3604707"/>
            <a:ext cx="2987386" cy="1805493"/>
          </a:xfrm>
          <a:prstGeom prst="roundRect">
            <a:avLst>
              <a:gd name="adj" fmla="val 16667"/>
            </a:avLst>
          </a:prstGeom>
          <a:noFill/>
          <a:ln w="3810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99CCFF"/>
                    </a:gs>
                    <a:gs pos="100000">
                      <a:srgbClr val="99CCFF">
                        <a:gamma/>
                        <a:tint val="27451"/>
                        <a:invGamma/>
                      </a:srgbClr>
                    </a:gs>
                  </a:gsLst>
                  <a:lin ang="540000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n-US">
              <a:latin typeface="Verdana" pitchFamily="34" charset="0"/>
            </a:endParaRPr>
          </a:p>
        </p:txBody>
      </p:sp>
      <p:sp>
        <p:nvSpPr>
          <p:cNvPr id="72709" name="Text Box 5"/>
          <p:cNvSpPr txBox="1">
            <a:spLocks noChangeArrowheads="1"/>
          </p:cNvSpPr>
          <p:nvPr/>
        </p:nvSpPr>
        <p:spPr bwMode="auto">
          <a:xfrm>
            <a:off x="353074" y="3837274"/>
            <a:ext cx="2630561" cy="13849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b="1" dirty="0">
                <a:solidFill>
                  <a:schemeClr val="accent3">
                    <a:lumMod val="75000"/>
                  </a:schemeClr>
                </a:solidFill>
                <a:latin typeface="Candara" pitchFamily="34" charset="0"/>
              </a:rPr>
              <a:t>Morpheme</a:t>
            </a:r>
            <a:r>
              <a:rPr lang="en-US" sz="2800" b="1" dirty="0">
                <a:solidFill>
                  <a:srgbClr val="000000"/>
                </a:solidFill>
                <a:latin typeface="Candara" pitchFamily="34" charset="0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Candara" pitchFamily="34" charset="0"/>
              </a:rPr>
              <a:t>is</a:t>
            </a:r>
            <a:r>
              <a:rPr lang="en-US" sz="2800" b="1" dirty="0">
                <a:solidFill>
                  <a:srgbClr val="000000"/>
                </a:solidFill>
                <a:latin typeface="Candara" pitchFamily="34" charset="0"/>
              </a:rPr>
              <a:t> meaningful</a:t>
            </a:r>
            <a:endParaRPr lang="en-US" dirty="0">
              <a:solidFill>
                <a:srgbClr val="000000"/>
              </a:solidFill>
              <a:latin typeface="Candara" pitchFamily="34" charset="0"/>
            </a:endParaRPr>
          </a:p>
        </p:txBody>
      </p:sp>
      <p:sp>
        <p:nvSpPr>
          <p:cNvPr id="72710" name="Freeform 6"/>
          <p:cNvSpPr>
            <a:spLocks/>
          </p:cNvSpPr>
          <p:nvPr/>
        </p:nvSpPr>
        <p:spPr bwMode="gray">
          <a:xfrm>
            <a:off x="2946292" y="3492116"/>
            <a:ext cx="1180433" cy="1443392"/>
          </a:xfrm>
          <a:custGeom>
            <a:avLst/>
            <a:gdLst>
              <a:gd name="T0" fmla="*/ 580 w 580"/>
              <a:gd name="T1" fmla="*/ 0 h 798"/>
              <a:gd name="T2" fmla="*/ 578 w 580"/>
              <a:gd name="T3" fmla="*/ 90 h 798"/>
              <a:gd name="T4" fmla="*/ 568 w 580"/>
              <a:gd name="T5" fmla="*/ 174 h 798"/>
              <a:gd name="T6" fmla="*/ 552 w 580"/>
              <a:gd name="T7" fmla="*/ 252 h 798"/>
              <a:gd name="T8" fmla="*/ 526 w 580"/>
              <a:gd name="T9" fmla="*/ 324 h 798"/>
              <a:gd name="T10" fmla="*/ 494 w 580"/>
              <a:gd name="T11" fmla="*/ 390 h 798"/>
              <a:gd name="T12" fmla="*/ 452 w 580"/>
              <a:gd name="T13" fmla="*/ 450 h 798"/>
              <a:gd name="T14" fmla="*/ 402 w 580"/>
              <a:gd name="T15" fmla="*/ 508 h 798"/>
              <a:gd name="T16" fmla="*/ 342 w 580"/>
              <a:gd name="T17" fmla="*/ 560 h 798"/>
              <a:gd name="T18" fmla="*/ 270 w 580"/>
              <a:gd name="T19" fmla="*/ 610 h 798"/>
              <a:gd name="T20" fmla="*/ 188 w 580"/>
              <a:gd name="T21" fmla="*/ 656 h 798"/>
              <a:gd name="T22" fmla="*/ 188 w 580"/>
              <a:gd name="T23" fmla="*/ 798 h 798"/>
              <a:gd name="T24" fmla="*/ 0 w 580"/>
              <a:gd name="T25" fmla="*/ 514 h 798"/>
              <a:gd name="T26" fmla="*/ 188 w 580"/>
              <a:gd name="T27" fmla="*/ 230 h 798"/>
              <a:gd name="T28" fmla="*/ 188 w 580"/>
              <a:gd name="T29" fmla="*/ 372 h 798"/>
              <a:gd name="T30" fmla="*/ 224 w 580"/>
              <a:gd name="T31" fmla="*/ 368 h 798"/>
              <a:gd name="T32" fmla="*/ 264 w 580"/>
              <a:gd name="T33" fmla="*/ 356 h 798"/>
              <a:gd name="T34" fmla="*/ 306 w 580"/>
              <a:gd name="T35" fmla="*/ 336 h 798"/>
              <a:gd name="T36" fmla="*/ 348 w 580"/>
              <a:gd name="T37" fmla="*/ 310 h 798"/>
              <a:gd name="T38" fmla="*/ 392 w 580"/>
              <a:gd name="T39" fmla="*/ 280 h 798"/>
              <a:gd name="T40" fmla="*/ 432 w 580"/>
              <a:gd name="T41" fmla="*/ 246 h 798"/>
              <a:gd name="T42" fmla="*/ 472 w 580"/>
              <a:gd name="T43" fmla="*/ 208 h 798"/>
              <a:gd name="T44" fmla="*/ 506 w 580"/>
              <a:gd name="T45" fmla="*/ 166 h 798"/>
              <a:gd name="T46" fmla="*/ 536 w 580"/>
              <a:gd name="T47" fmla="*/ 124 h 798"/>
              <a:gd name="T48" fmla="*/ 558 w 580"/>
              <a:gd name="T49" fmla="*/ 82 h 798"/>
              <a:gd name="T50" fmla="*/ 574 w 580"/>
              <a:gd name="T51" fmla="*/ 40 h 798"/>
              <a:gd name="T52" fmla="*/ 578 w 580"/>
              <a:gd name="T53" fmla="*/ 0 h 798"/>
              <a:gd name="T54" fmla="*/ 580 w 580"/>
              <a:gd name="T55" fmla="*/ 0 h 7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63529"/>
                  <a:invGamma/>
                </a:schemeClr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A06C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2711" name="AutoShape 7"/>
          <p:cNvSpPr>
            <a:spLocks noChangeAspect="1" noChangeArrowheads="1" noTextEdit="1"/>
          </p:cNvSpPr>
          <p:nvPr/>
        </p:nvSpPr>
        <p:spPr bwMode="gray">
          <a:xfrm flipH="1">
            <a:off x="5097626" y="3488424"/>
            <a:ext cx="1188730" cy="14470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2712" name="Freeform 8"/>
          <p:cNvSpPr>
            <a:spLocks/>
          </p:cNvSpPr>
          <p:nvPr/>
        </p:nvSpPr>
        <p:spPr bwMode="gray">
          <a:xfrm flipH="1">
            <a:off x="5105924" y="3492116"/>
            <a:ext cx="1180432" cy="1443392"/>
          </a:xfrm>
          <a:custGeom>
            <a:avLst/>
            <a:gdLst>
              <a:gd name="T0" fmla="*/ 580 w 580"/>
              <a:gd name="T1" fmla="*/ 0 h 798"/>
              <a:gd name="T2" fmla="*/ 578 w 580"/>
              <a:gd name="T3" fmla="*/ 90 h 798"/>
              <a:gd name="T4" fmla="*/ 568 w 580"/>
              <a:gd name="T5" fmla="*/ 174 h 798"/>
              <a:gd name="T6" fmla="*/ 552 w 580"/>
              <a:gd name="T7" fmla="*/ 252 h 798"/>
              <a:gd name="T8" fmla="*/ 526 w 580"/>
              <a:gd name="T9" fmla="*/ 324 h 798"/>
              <a:gd name="T10" fmla="*/ 494 w 580"/>
              <a:gd name="T11" fmla="*/ 390 h 798"/>
              <a:gd name="T12" fmla="*/ 452 w 580"/>
              <a:gd name="T13" fmla="*/ 450 h 798"/>
              <a:gd name="T14" fmla="*/ 402 w 580"/>
              <a:gd name="T15" fmla="*/ 508 h 798"/>
              <a:gd name="T16" fmla="*/ 342 w 580"/>
              <a:gd name="T17" fmla="*/ 560 h 798"/>
              <a:gd name="T18" fmla="*/ 270 w 580"/>
              <a:gd name="T19" fmla="*/ 610 h 798"/>
              <a:gd name="T20" fmla="*/ 188 w 580"/>
              <a:gd name="T21" fmla="*/ 656 h 798"/>
              <a:gd name="T22" fmla="*/ 188 w 580"/>
              <a:gd name="T23" fmla="*/ 798 h 798"/>
              <a:gd name="T24" fmla="*/ 0 w 580"/>
              <a:gd name="T25" fmla="*/ 514 h 798"/>
              <a:gd name="T26" fmla="*/ 188 w 580"/>
              <a:gd name="T27" fmla="*/ 230 h 798"/>
              <a:gd name="T28" fmla="*/ 188 w 580"/>
              <a:gd name="T29" fmla="*/ 372 h 798"/>
              <a:gd name="T30" fmla="*/ 224 w 580"/>
              <a:gd name="T31" fmla="*/ 368 h 798"/>
              <a:gd name="T32" fmla="*/ 264 w 580"/>
              <a:gd name="T33" fmla="*/ 356 h 798"/>
              <a:gd name="T34" fmla="*/ 306 w 580"/>
              <a:gd name="T35" fmla="*/ 336 h 798"/>
              <a:gd name="T36" fmla="*/ 348 w 580"/>
              <a:gd name="T37" fmla="*/ 310 h 798"/>
              <a:gd name="T38" fmla="*/ 392 w 580"/>
              <a:gd name="T39" fmla="*/ 280 h 798"/>
              <a:gd name="T40" fmla="*/ 432 w 580"/>
              <a:gd name="T41" fmla="*/ 246 h 798"/>
              <a:gd name="T42" fmla="*/ 472 w 580"/>
              <a:gd name="T43" fmla="*/ 208 h 798"/>
              <a:gd name="T44" fmla="*/ 506 w 580"/>
              <a:gd name="T45" fmla="*/ 166 h 798"/>
              <a:gd name="T46" fmla="*/ 536 w 580"/>
              <a:gd name="T47" fmla="*/ 124 h 798"/>
              <a:gd name="T48" fmla="*/ 558 w 580"/>
              <a:gd name="T49" fmla="*/ 82 h 798"/>
              <a:gd name="T50" fmla="*/ 574 w 580"/>
              <a:gd name="T51" fmla="*/ 40 h 798"/>
              <a:gd name="T52" fmla="*/ 578 w 580"/>
              <a:gd name="T53" fmla="*/ 0 h 798"/>
              <a:gd name="T54" fmla="*/ 580 w 580"/>
              <a:gd name="T55" fmla="*/ 0 h 7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tint val="31765"/>
                  <a:invGamma/>
                </a:schemeClr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A06C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72713" name="Group 9"/>
          <p:cNvGrpSpPr>
            <a:grpSpLocks/>
          </p:cNvGrpSpPr>
          <p:nvPr/>
        </p:nvGrpSpPr>
        <p:grpSpPr bwMode="auto">
          <a:xfrm>
            <a:off x="2718089" y="1600201"/>
            <a:ext cx="3918871" cy="1862382"/>
            <a:chOff x="1997" y="1314"/>
            <a:chExt cx="1889" cy="1009"/>
          </a:xfrm>
        </p:grpSpPr>
        <p:grpSp>
          <p:nvGrpSpPr>
            <p:cNvPr id="72714" name="Group 10"/>
            <p:cNvGrpSpPr>
              <a:grpSpLocks/>
            </p:cNvGrpSpPr>
            <p:nvPr/>
          </p:nvGrpSpPr>
          <p:grpSpPr bwMode="auto">
            <a:xfrm>
              <a:off x="1997" y="1404"/>
              <a:ext cx="1889" cy="919"/>
              <a:chOff x="1973" y="1027"/>
              <a:chExt cx="1926" cy="937"/>
            </a:xfrm>
          </p:grpSpPr>
          <p:sp>
            <p:nvSpPr>
              <p:cNvPr id="72715" name="Oval 11"/>
              <p:cNvSpPr>
                <a:spLocks noChangeArrowheads="1"/>
              </p:cNvSpPr>
              <p:nvPr/>
            </p:nvSpPr>
            <p:spPr bwMode="gray">
              <a:xfrm>
                <a:off x="1994" y="1057"/>
                <a:ext cx="1905" cy="907"/>
              </a:xfrm>
              <a:prstGeom prst="ellipse">
                <a:avLst/>
              </a:prstGeom>
              <a:gradFill rotWithShape="1">
                <a:gsLst>
                  <a:gs pos="0">
                    <a:schemeClr val="hlink"/>
                  </a:gs>
                  <a:gs pos="100000">
                    <a:schemeClr val="hlink">
                      <a:gamma/>
                      <a:shade val="48627"/>
                      <a:invGamma/>
                    </a:schemeClr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72716" name="Oval 12"/>
              <p:cNvSpPr>
                <a:spLocks noChangeArrowheads="1"/>
              </p:cNvSpPr>
              <p:nvPr/>
            </p:nvSpPr>
            <p:spPr bwMode="gray">
              <a:xfrm>
                <a:off x="1973" y="1027"/>
                <a:ext cx="1905" cy="907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tint val="44314"/>
                      <a:invGamma/>
                    </a:schemeClr>
                  </a:gs>
                  <a:gs pos="100000">
                    <a:schemeClr val="hlink"/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72717" name="Oval 13"/>
            <p:cNvSpPr>
              <a:spLocks noChangeArrowheads="1"/>
            </p:cNvSpPr>
            <p:nvPr/>
          </p:nvSpPr>
          <p:spPr bwMode="gray">
            <a:xfrm>
              <a:off x="2086" y="1314"/>
              <a:ext cx="1691" cy="845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  <p:sp>
          <p:nvSpPr>
            <p:cNvPr id="72718" name="Oval 14"/>
            <p:cNvSpPr>
              <a:spLocks noChangeArrowheads="1"/>
            </p:cNvSpPr>
            <p:nvPr/>
          </p:nvSpPr>
          <p:spPr bwMode="gray">
            <a:xfrm>
              <a:off x="2108" y="1319"/>
              <a:ext cx="1650" cy="824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gamma/>
                    <a:tint val="34902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  <p:sp>
          <p:nvSpPr>
            <p:cNvPr id="72719" name="Oval 15"/>
            <p:cNvSpPr>
              <a:spLocks noChangeArrowheads="1"/>
            </p:cNvSpPr>
            <p:nvPr/>
          </p:nvSpPr>
          <p:spPr bwMode="gray">
            <a:xfrm>
              <a:off x="2125" y="1327"/>
              <a:ext cx="1570" cy="770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shade val="79216"/>
                    <a:invGamma/>
                  </a:schemeClr>
                </a:gs>
                <a:gs pos="100000">
                  <a:schemeClr val="accent1">
                    <a:alpha val="48000"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  <p:sp>
          <p:nvSpPr>
            <p:cNvPr id="72720" name="Oval 16"/>
            <p:cNvSpPr>
              <a:spLocks noChangeArrowheads="1"/>
            </p:cNvSpPr>
            <p:nvPr/>
          </p:nvSpPr>
          <p:spPr bwMode="gray">
            <a:xfrm>
              <a:off x="2208" y="1344"/>
              <a:ext cx="1382" cy="624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0"/>
                    <a:invGamma/>
                  </a:schemeClr>
                </a:gs>
                <a:gs pos="100000">
                  <a:schemeClr val="accent1">
                    <a:alpha val="38000"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</p:grpSp>
      <p:sp>
        <p:nvSpPr>
          <p:cNvPr id="72721" name="Text Box 17"/>
          <p:cNvSpPr txBox="1">
            <a:spLocks noChangeArrowheads="1"/>
          </p:cNvSpPr>
          <p:nvPr/>
        </p:nvSpPr>
        <p:spPr bwMode="auto">
          <a:xfrm>
            <a:off x="3652353" y="1868270"/>
            <a:ext cx="2023311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sz="3600" b="1" dirty="0">
                <a:solidFill>
                  <a:srgbClr val="000000"/>
                </a:solidFill>
                <a:latin typeface="Candara" pitchFamily="34" charset="0"/>
              </a:rPr>
              <a:t>Meaning </a:t>
            </a:r>
            <a:endParaRPr lang="en-US" sz="2000" dirty="0">
              <a:solidFill>
                <a:srgbClr val="000000"/>
              </a:solidFill>
              <a:latin typeface="Candara" pitchFamily="34" charset="0"/>
            </a:endParaRPr>
          </a:p>
        </p:txBody>
      </p:sp>
      <p:sp>
        <p:nvSpPr>
          <p:cNvPr id="72722" name="Text Box 18"/>
          <p:cNvSpPr txBox="1">
            <a:spLocks noChangeArrowheads="1"/>
          </p:cNvSpPr>
          <p:nvPr/>
        </p:nvSpPr>
        <p:spPr bwMode="auto">
          <a:xfrm>
            <a:off x="6248401" y="3733800"/>
            <a:ext cx="2826184" cy="26314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b="1" dirty="0">
                <a:solidFill>
                  <a:schemeClr val="accent1">
                    <a:lumMod val="75000"/>
                  </a:schemeClr>
                </a:solidFill>
                <a:latin typeface="Candara" pitchFamily="34" charset="0"/>
              </a:rPr>
              <a:t>Phoneme</a:t>
            </a:r>
            <a:r>
              <a:rPr lang="en-US" sz="2800" dirty="0">
                <a:solidFill>
                  <a:srgbClr val="000000"/>
                </a:solidFill>
                <a:latin typeface="Candara" pitchFamily="34" charset="0"/>
              </a:rPr>
              <a:t> is </a:t>
            </a:r>
            <a:r>
              <a:rPr lang="en-US" sz="2800" b="1" dirty="0">
                <a:solidFill>
                  <a:srgbClr val="000000"/>
                </a:solidFill>
                <a:latin typeface="Candara" pitchFamily="34" charset="0"/>
              </a:rPr>
              <a:t>meaningless </a:t>
            </a:r>
            <a:r>
              <a:rPr lang="en-US" dirty="0">
                <a:solidFill>
                  <a:srgbClr val="000000"/>
                </a:solidFill>
                <a:latin typeface="Candara" pitchFamily="34" charset="0"/>
              </a:rPr>
              <a:t>(although their distinctive features can help distinguish meaning)</a:t>
            </a:r>
          </a:p>
        </p:txBody>
      </p:sp>
      <p:sp>
        <p:nvSpPr>
          <p:cNvPr id="20" name="Title 1"/>
          <p:cNvSpPr txBox="1">
            <a:spLocks/>
          </p:cNvSpPr>
          <p:nvPr/>
        </p:nvSpPr>
        <p:spPr>
          <a:xfrm>
            <a:off x="1" y="184150"/>
            <a:ext cx="9144000" cy="882650"/>
          </a:xfrm>
          <a:prstGeom prst="rect">
            <a:avLst/>
          </a:prstGeom>
          <a:solidFill>
            <a:srgbClr val="FFFFFF">
              <a:alpha val="65098"/>
            </a:srgbClr>
          </a:solidFill>
          <a:ln w="25400" cap="flat" cmpd="sng" algn="ctr">
            <a:noFill/>
            <a:prstDash val="soli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33363"/>
            <a:r>
              <a:rPr lang="en-US" dirty="0">
                <a:latin typeface="Arial Black" pitchFamily="34" charset="0"/>
              </a:rPr>
              <a:t>3.1. Morpheme vs. Phoneme</a:t>
            </a:r>
          </a:p>
        </p:txBody>
      </p:sp>
    </p:spTree>
    <p:extLst>
      <p:ext uri="{BB962C8B-B14F-4D97-AF65-F5344CB8AC3E}">
        <p14:creationId xmlns:p14="http://schemas.microsoft.com/office/powerpoint/2010/main" val="1582363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27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27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27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27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27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27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27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27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27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27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27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27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727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27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27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727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727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72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707" grpId="0" animBg="1"/>
      <p:bldP spid="72708" grpId="0" animBg="1"/>
      <p:bldP spid="72709" grpId="0"/>
      <p:bldP spid="72710" grpId="0" animBg="1"/>
      <p:bldP spid="72712" grpId="0" animBg="1"/>
      <p:bldP spid="72721" grpId="0"/>
      <p:bldP spid="7272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7" name="AutoShape 3"/>
          <p:cNvSpPr>
            <a:spLocks noChangeArrowheads="1"/>
          </p:cNvSpPr>
          <p:nvPr/>
        </p:nvSpPr>
        <p:spPr bwMode="auto">
          <a:xfrm>
            <a:off x="6004214" y="3604707"/>
            <a:ext cx="2987386" cy="2415093"/>
          </a:xfrm>
          <a:prstGeom prst="roundRect">
            <a:avLst>
              <a:gd name="adj" fmla="val 16667"/>
            </a:avLst>
          </a:prstGeom>
          <a:noFill/>
          <a:ln w="3810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99CCFF"/>
                    </a:gs>
                    <a:gs pos="100000">
                      <a:srgbClr val="99CCFF">
                        <a:gamma/>
                        <a:tint val="27451"/>
                        <a:invGamma/>
                      </a:srgbClr>
                    </a:gs>
                  </a:gsLst>
                  <a:lin ang="540000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n-US">
              <a:latin typeface="Verdana" pitchFamily="34" charset="0"/>
            </a:endParaRPr>
          </a:p>
        </p:txBody>
      </p:sp>
      <p:sp>
        <p:nvSpPr>
          <p:cNvPr id="72708" name="AutoShape 4"/>
          <p:cNvSpPr>
            <a:spLocks noChangeArrowheads="1"/>
          </p:cNvSpPr>
          <p:nvPr/>
        </p:nvSpPr>
        <p:spPr bwMode="auto">
          <a:xfrm>
            <a:off x="228600" y="3604707"/>
            <a:ext cx="2987386" cy="2415093"/>
          </a:xfrm>
          <a:prstGeom prst="roundRect">
            <a:avLst>
              <a:gd name="adj" fmla="val 16667"/>
            </a:avLst>
          </a:prstGeom>
          <a:noFill/>
          <a:ln w="3810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99CCFF"/>
                    </a:gs>
                    <a:gs pos="100000">
                      <a:srgbClr val="99CCFF">
                        <a:gamma/>
                        <a:tint val="27451"/>
                        <a:invGamma/>
                      </a:srgbClr>
                    </a:gs>
                  </a:gsLst>
                  <a:lin ang="540000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n-US">
              <a:latin typeface="Verdana" pitchFamily="34" charset="0"/>
            </a:endParaRPr>
          </a:p>
        </p:txBody>
      </p:sp>
      <p:sp>
        <p:nvSpPr>
          <p:cNvPr id="72709" name="Text Box 5"/>
          <p:cNvSpPr txBox="1">
            <a:spLocks noChangeArrowheads="1"/>
          </p:cNvSpPr>
          <p:nvPr/>
        </p:nvSpPr>
        <p:spPr bwMode="auto">
          <a:xfrm>
            <a:off x="353074" y="3837274"/>
            <a:ext cx="2630561" cy="2031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b="1" dirty="0">
                <a:solidFill>
                  <a:srgbClr val="000000"/>
                </a:solidFill>
                <a:latin typeface="Candara" pitchFamily="34" charset="0"/>
              </a:rPr>
              <a:t>Morpheme </a:t>
            </a:r>
            <a:r>
              <a:rPr lang="en-US" sz="2800" dirty="0">
                <a:solidFill>
                  <a:srgbClr val="000000"/>
                </a:solidFill>
                <a:latin typeface="Candara" pitchFamily="34" charset="0"/>
              </a:rPr>
              <a:t>is studied in </a:t>
            </a:r>
            <a:r>
              <a:rPr lang="en-US" sz="2800" b="1" dirty="0">
                <a:solidFill>
                  <a:srgbClr val="000000"/>
                </a:solidFill>
                <a:latin typeface="Candara" pitchFamily="34" charset="0"/>
              </a:rPr>
              <a:t>morphology</a:t>
            </a:r>
            <a:r>
              <a:rPr lang="en-US" sz="2800" dirty="0">
                <a:solidFill>
                  <a:srgbClr val="000000"/>
                </a:solidFill>
                <a:latin typeface="Candara" pitchFamily="34" charset="0"/>
              </a:rPr>
              <a:t>.</a:t>
            </a:r>
            <a:endParaRPr lang="en-US" dirty="0">
              <a:solidFill>
                <a:srgbClr val="000000"/>
              </a:solidFill>
              <a:latin typeface="Candara" pitchFamily="34" charset="0"/>
            </a:endParaRPr>
          </a:p>
        </p:txBody>
      </p:sp>
      <p:sp>
        <p:nvSpPr>
          <p:cNvPr id="72710" name="Freeform 6"/>
          <p:cNvSpPr>
            <a:spLocks/>
          </p:cNvSpPr>
          <p:nvPr/>
        </p:nvSpPr>
        <p:spPr bwMode="gray">
          <a:xfrm>
            <a:off x="2946292" y="3492116"/>
            <a:ext cx="1180433" cy="1443392"/>
          </a:xfrm>
          <a:custGeom>
            <a:avLst/>
            <a:gdLst>
              <a:gd name="T0" fmla="*/ 580 w 580"/>
              <a:gd name="T1" fmla="*/ 0 h 798"/>
              <a:gd name="T2" fmla="*/ 578 w 580"/>
              <a:gd name="T3" fmla="*/ 90 h 798"/>
              <a:gd name="T4" fmla="*/ 568 w 580"/>
              <a:gd name="T5" fmla="*/ 174 h 798"/>
              <a:gd name="T6" fmla="*/ 552 w 580"/>
              <a:gd name="T7" fmla="*/ 252 h 798"/>
              <a:gd name="T8" fmla="*/ 526 w 580"/>
              <a:gd name="T9" fmla="*/ 324 h 798"/>
              <a:gd name="T10" fmla="*/ 494 w 580"/>
              <a:gd name="T11" fmla="*/ 390 h 798"/>
              <a:gd name="T12" fmla="*/ 452 w 580"/>
              <a:gd name="T13" fmla="*/ 450 h 798"/>
              <a:gd name="T14" fmla="*/ 402 w 580"/>
              <a:gd name="T15" fmla="*/ 508 h 798"/>
              <a:gd name="T16" fmla="*/ 342 w 580"/>
              <a:gd name="T17" fmla="*/ 560 h 798"/>
              <a:gd name="T18" fmla="*/ 270 w 580"/>
              <a:gd name="T19" fmla="*/ 610 h 798"/>
              <a:gd name="T20" fmla="*/ 188 w 580"/>
              <a:gd name="T21" fmla="*/ 656 h 798"/>
              <a:gd name="T22" fmla="*/ 188 w 580"/>
              <a:gd name="T23" fmla="*/ 798 h 798"/>
              <a:gd name="T24" fmla="*/ 0 w 580"/>
              <a:gd name="T25" fmla="*/ 514 h 798"/>
              <a:gd name="T26" fmla="*/ 188 w 580"/>
              <a:gd name="T27" fmla="*/ 230 h 798"/>
              <a:gd name="T28" fmla="*/ 188 w 580"/>
              <a:gd name="T29" fmla="*/ 372 h 798"/>
              <a:gd name="T30" fmla="*/ 224 w 580"/>
              <a:gd name="T31" fmla="*/ 368 h 798"/>
              <a:gd name="T32" fmla="*/ 264 w 580"/>
              <a:gd name="T33" fmla="*/ 356 h 798"/>
              <a:gd name="T34" fmla="*/ 306 w 580"/>
              <a:gd name="T35" fmla="*/ 336 h 798"/>
              <a:gd name="T36" fmla="*/ 348 w 580"/>
              <a:gd name="T37" fmla="*/ 310 h 798"/>
              <a:gd name="T38" fmla="*/ 392 w 580"/>
              <a:gd name="T39" fmla="*/ 280 h 798"/>
              <a:gd name="T40" fmla="*/ 432 w 580"/>
              <a:gd name="T41" fmla="*/ 246 h 798"/>
              <a:gd name="T42" fmla="*/ 472 w 580"/>
              <a:gd name="T43" fmla="*/ 208 h 798"/>
              <a:gd name="T44" fmla="*/ 506 w 580"/>
              <a:gd name="T45" fmla="*/ 166 h 798"/>
              <a:gd name="T46" fmla="*/ 536 w 580"/>
              <a:gd name="T47" fmla="*/ 124 h 798"/>
              <a:gd name="T48" fmla="*/ 558 w 580"/>
              <a:gd name="T49" fmla="*/ 82 h 798"/>
              <a:gd name="T50" fmla="*/ 574 w 580"/>
              <a:gd name="T51" fmla="*/ 40 h 798"/>
              <a:gd name="T52" fmla="*/ 578 w 580"/>
              <a:gd name="T53" fmla="*/ 0 h 798"/>
              <a:gd name="T54" fmla="*/ 580 w 580"/>
              <a:gd name="T55" fmla="*/ 0 h 7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63529"/>
                  <a:invGamma/>
                </a:schemeClr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A06C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2711" name="AutoShape 7"/>
          <p:cNvSpPr>
            <a:spLocks noChangeAspect="1" noChangeArrowheads="1" noTextEdit="1"/>
          </p:cNvSpPr>
          <p:nvPr/>
        </p:nvSpPr>
        <p:spPr bwMode="gray">
          <a:xfrm flipH="1">
            <a:off x="5097626" y="3488424"/>
            <a:ext cx="1188730" cy="14470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2712" name="Freeform 8"/>
          <p:cNvSpPr>
            <a:spLocks/>
          </p:cNvSpPr>
          <p:nvPr/>
        </p:nvSpPr>
        <p:spPr bwMode="gray">
          <a:xfrm flipH="1">
            <a:off x="5105924" y="3492116"/>
            <a:ext cx="1180432" cy="1443392"/>
          </a:xfrm>
          <a:custGeom>
            <a:avLst/>
            <a:gdLst>
              <a:gd name="T0" fmla="*/ 580 w 580"/>
              <a:gd name="T1" fmla="*/ 0 h 798"/>
              <a:gd name="T2" fmla="*/ 578 w 580"/>
              <a:gd name="T3" fmla="*/ 90 h 798"/>
              <a:gd name="T4" fmla="*/ 568 w 580"/>
              <a:gd name="T5" fmla="*/ 174 h 798"/>
              <a:gd name="T6" fmla="*/ 552 w 580"/>
              <a:gd name="T7" fmla="*/ 252 h 798"/>
              <a:gd name="T8" fmla="*/ 526 w 580"/>
              <a:gd name="T9" fmla="*/ 324 h 798"/>
              <a:gd name="T10" fmla="*/ 494 w 580"/>
              <a:gd name="T11" fmla="*/ 390 h 798"/>
              <a:gd name="T12" fmla="*/ 452 w 580"/>
              <a:gd name="T13" fmla="*/ 450 h 798"/>
              <a:gd name="T14" fmla="*/ 402 w 580"/>
              <a:gd name="T15" fmla="*/ 508 h 798"/>
              <a:gd name="T16" fmla="*/ 342 w 580"/>
              <a:gd name="T17" fmla="*/ 560 h 798"/>
              <a:gd name="T18" fmla="*/ 270 w 580"/>
              <a:gd name="T19" fmla="*/ 610 h 798"/>
              <a:gd name="T20" fmla="*/ 188 w 580"/>
              <a:gd name="T21" fmla="*/ 656 h 798"/>
              <a:gd name="T22" fmla="*/ 188 w 580"/>
              <a:gd name="T23" fmla="*/ 798 h 798"/>
              <a:gd name="T24" fmla="*/ 0 w 580"/>
              <a:gd name="T25" fmla="*/ 514 h 798"/>
              <a:gd name="T26" fmla="*/ 188 w 580"/>
              <a:gd name="T27" fmla="*/ 230 h 798"/>
              <a:gd name="T28" fmla="*/ 188 w 580"/>
              <a:gd name="T29" fmla="*/ 372 h 798"/>
              <a:gd name="T30" fmla="*/ 224 w 580"/>
              <a:gd name="T31" fmla="*/ 368 h 798"/>
              <a:gd name="T32" fmla="*/ 264 w 580"/>
              <a:gd name="T33" fmla="*/ 356 h 798"/>
              <a:gd name="T34" fmla="*/ 306 w 580"/>
              <a:gd name="T35" fmla="*/ 336 h 798"/>
              <a:gd name="T36" fmla="*/ 348 w 580"/>
              <a:gd name="T37" fmla="*/ 310 h 798"/>
              <a:gd name="T38" fmla="*/ 392 w 580"/>
              <a:gd name="T39" fmla="*/ 280 h 798"/>
              <a:gd name="T40" fmla="*/ 432 w 580"/>
              <a:gd name="T41" fmla="*/ 246 h 798"/>
              <a:gd name="T42" fmla="*/ 472 w 580"/>
              <a:gd name="T43" fmla="*/ 208 h 798"/>
              <a:gd name="T44" fmla="*/ 506 w 580"/>
              <a:gd name="T45" fmla="*/ 166 h 798"/>
              <a:gd name="T46" fmla="*/ 536 w 580"/>
              <a:gd name="T47" fmla="*/ 124 h 798"/>
              <a:gd name="T48" fmla="*/ 558 w 580"/>
              <a:gd name="T49" fmla="*/ 82 h 798"/>
              <a:gd name="T50" fmla="*/ 574 w 580"/>
              <a:gd name="T51" fmla="*/ 40 h 798"/>
              <a:gd name="T52" fmla="*/ 578 w 580"/>
              <a:gd name="T53" fmla="*/ 0 h 798"/>
              <a:gd name="T54" fmla="*/ 580 w 580"/>
              <a:gd name="T55" fmla="*/ 0 h 7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tint val="31765"/>
                  <a:invGamma/>
                </a:schemeClr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A06C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72713" name="Group 9"/>
          <p:cNvGrpSpPr>
            <a:grpSpLocks/>
          </p:cNvGrpSpPr>
          <p:nvPr/>
        </p:nvGrpSpPr>
        <p:grpSpPr bwMode="auto">
          <a:xfrm>
            <a:off x="2718089" y="1600201"/>
            <a:ext cx="3918871" cy="1862382"/>
            <a:chOff x="1997" y="1314"/>
            <a:chExt cx="1889" cy="1009"/>
          </a:xfrm>
        </p:grpSpPr>
        <p:grpSp>
          <p:nvGrpSpPr>
            <p:cNvPr id="72714" name="Group 10"/>
            <p:cNvGrpSpPr>
              <a:grpSpLocks/>
            </p:cNvGrpSpPr>
            <p:nvPr/>
          </p:nvGrpSpPr>
          <p:grpSpPr bwMode="auto">
            <a:xfrm>
              <a:off x="1997" y="1404"/>
              <a:ext cx="1889" cy="919"/>
              <a:chOff x="1973" y="1027"/>
              <a:chExt cx="1926" cy="937"/>
            </a:xfrm>
          </p:grpSpPr>
          <p:sp>
            <p:nvSpPr>
              <p:cNvPr id="72715" name="Oval 11"/>
              <p:cNvSpPr>
                <a:spLocks noChangeArrowheads="1"/>
              </p:cNvSpPr>
              <p:nvPr/>
            </p:nvSpPr>
            <p:spPr bwMode="gray">
              <a:xfrm>
                <a:off x="1994" y="1057"/>
                <a:ext cx="1905" cy="907"/>
              </a:xfrm>
              <a:prstGeom prst="ellipse">
                <a:avLst/>
              </a:prstGeom>
              <a:gradFill rotWithShape="1">
                <a:gsLst>
                  <a:gs pos="0">
                    <a:schemeClr val="hlink"/>
                  </a:gs>
                  <a:gs pos="100000">
                    <a:schemeClr val="hlink">
                      <a:gamma/>
                      <a:shade val="48627"/>
                      <a:invGamma/>
                    </a:schemeClr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72716" name="Oval 12"/>
              <p:cNvSpPr>
                <a:spLocks noChangeArrowheads="1"/>
              </p:cNvSpPr>
              <p:nvPr/>
            </p:nvSpPr>
            <p:spPr bwMode="gray">
              <a:xfrm>
                <a:off x="1973" y="1027"/>
                <a:ext cx="1905" cy="907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tint val="44314"/>
                      <a:invGamma/>
                    </a:schemeClr>
                  </a:gs>
                  <a:gs pos="100000">
                    <a:schemeClr val="hlink"/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72717" name="Oval 13"/>
            <p:cNvSpPr>
              <a:spLocks noChangeArrowheads="1"/>
            </p:cNvSpPr>
            <p:nvPr/>
          </p:nvSpPr>
          <p:spPr bwMode="gray">
            <a:xfrm>
              <a:off x="2086" y="1314"/>
              <a:ext cx="1691" cy="845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  <p:sp>
          <p:nvSpPr>
            <p:cNvPr id="72718" name="Oval 14"/>
            <p:cNvSpPr>
              <a:spLocks noChangeArrowheads="1"/>
            </p:cNvSpPr>
            <p:nvPr/>
          </p:nvSpPr>
          <p:spPr bwMode="gray">
            <a:xfrm>
              <a:off x="2108" y="1319"/>
              <a:ext cx="1650" cy="824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gamma/>
                    <a:tint val="34902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  <p:sp>
          <p:nvSpPr>
            <p:cNvPr id="72719" name="Oval 15"/>
            <p:cNvSpPr>
              <a:spLocks noChangeArrowheads="1"/>
            </p:cNvSpPr>
            <p:nvPr/>
          </p:nvSpPr>
          <p:spPr bwMode="gray">
            <a:xfrm>
              <a:off x="2125" y="1327"/>
              <a:ext cx="1570" cy="770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shade val="79216"/>
                    <a:invGamma/>
                  </a:schemeClr>
                </a:gs>
                <a:gs pos="100000">
                  <a:schemeClr val="accent1">
                    <a:alpha val="48000"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  <p:sp>
          <p:nvSpPr>
            <p:cNvPr id="72720" name="Oval 16"/>
            <p:cNvSpPr>
              <a:spLocks noChangeArrowheads="1"/>
            </p:cNvSpPr>
            <p:nvPr/>
          </p:nvSpPr>
          <p:spPr bwMode="gray">
            <a:xfrm>
              <a:off x="2208" y="1344"/>
              <a:ext cx="1382" cy="624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0"/>
                    <a:invGamma/>
                  </a:schemeClr>
                </a:gs>
                <a:gs pos="100000">
                  <a:schemeClr val="accent1">
                    <a:alpha val="38000"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</p:grpSp>
      <p:sp>
        <p:nvSpPr>
          <p:cNvPr id="72721" name="Text Box 17"/>
          <p:cNvSpPr txBox="1">
            <a:spLocks noChangeArrowheads="1"/>
          </p:cNvSpPr>
          <p:nvPr/>
        </p:nvSpPr>
        <p:spPr bwMode="auto">
          <a:xfrm>
            <a:off x="4002608" y="1868270"/>
            <a:ext cx="1322799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sz="3600" b="1" dirty="0">
                <a:solidFill>
                  <a:srgbClr val="000000"/>
                </a:solidFill>
                <a:latin typeface="Candara" pitchFamily="34" charset="0"/>
              </a:rPr>
              <a:t>Study</a:t>
            </a:r>
            <a:endParaRPr lang="en-US" sz="2000" dirty="0">
              <a:solidFill>
                <a:srgbClr val="000000"/>
              </a:solidFill>
              <a:latin typeface="Candara" pitchFamily="34" charset="0"/>
            </a:endParaRPr>
          </a:p>
        </p:txBody>
      </p:sp>
      <p:sp>
        <p:nvSpPr>
          <p:cNvPr id="72722" name="Text Box 18"/>
          <p:cNvSpPr txBox="1">
            <a:spLocks noChangeArrowheads="1"/>
          </p:cNvSpPr>
          <p:nvPr/>
        </p:nvSpPr>
        <p:spPr bwMode="auto">
          <a:xfrm>
            <a:off x="6327847" y="3837274"/>
            <a:ext cx="2663753" cy="2031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b="1" dirty="0">
                <a:solidFill>
                  <a:srgbClr val="000000"/>
                </a:solidFill>
                <a:latin typeface="Candara" pitchFamily="34" charset="0"/>
              </a:rPr>
              <a:t>Phoneme </a:t>
            </a:r>
            <a:r>
              <a:rPr lang="en-US" sz="2800" dirty="0">
                <a:solidFill>
                  <a:srgbClr val="000000"/>
                </a:solidFill>
                <a:latin typeface="Candara" pitchFamily="34" charset="0"/>
              </a:rPr>
              <a:t>is studied in </a:t>
            </a:r>
            <a:r>
              <a:rPr lang="en-US" sz="2800" b="1" dirty="0">
                <a:solidFill>
                  <a:srgbClr val="000000"/>
                </a:solidFill>
                <a:latin typeface="Candara" pitchFamily="34" charset="0"/>
              </a:rPr>
              <a:t>phonology</a:t>
            </a:r>
            <a:r>
              <a:rPr lang="en-US" sz="2800" dirty="0">
                <a:solidFill>
                  <a:srgbClr val="000000"/>
                </a:solidFill>
                <a:latin typeface="Candara" pitchFamily="34" charset="0"/>
              </a:rPr>
              <a:t>.</a:t>
            </a:r>
            <a:endParaRPr lang="en-US" dirty="0">
              <a:solidFill>
                <a:srgbClr val="000000"/>
              </a:solidFill>
              <a:latin typeface="Candara" pitchFamily="34" charset="0"/>
            </a:endParaRPr>
          </a:p>
        </p:txBody>
      </p:sp>
      <p:sp>
        <p:nvSpPr>
          <p:cNvPr id="20" name="Title 1"/>
          <p:cNvSpPr txBox="1">
            <a:spLocks/>
          </p:cNvSpPr>
          <p:nvPr/>
        </p:nvSpPr>
        <p:spPr>
          <a:xfrm>
            <a:off x="1" y="184150"/>
            <a:ext cx="9144000" cy="882650"/>
          </a:xfrm>
          <a:prstGeom prst="rect">
            <a:avLst/>
          </a:prstGeom>
          <a:solidFill>
            <a:srgbClr val="FFFFFF">
              <a:alpha val="65098"/>
            </a:srgbClr>
          </a:solidFill>
          <a:ln w="25400" cap="flat" cmpd="sng" algn="ctr">
            <a:noFill/>
            <a:prstDash val="soli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33363"/>
            <a:r>
              <a:rPr lang="en-US" dirty="0">
                <a:latin typeface="Arial Black" pitchFamily="34" charset="0"/>
              </a:rPr>
              <a:t>3.1. Morpheme vs. Phoneme</a:t>
            </a:r>
          </a:p>
        </p:txBody>
      </p:sp>
    </p:spTree>
    <p:extLst>
      <p:ext uri="{BB962C8B-B14F-4D97-AF65-F5344CB8AC3E}">
        <p14:creationId xmlns:p14="http://schemas.microsoft.com/office/powerpoint/2010/main" val="3501938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27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27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27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27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27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27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27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27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27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27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27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27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727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27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27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727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727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72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707" grpId="0" animBg="1"/>
      <p:bldP spid="72708" grpId="0" animBg="1"/>
      <p:bldP spid="72709" grpId="0"/>
      <p:bldP spid="72710" grpId="0" animBg="1"/>
      <p:bldP spid="72712" grpId="0" animBg="1"/>
      <p:bldP spid="72721" grpId="0"/>
      <p:bldP spid="7272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7" name="AutoShape 3"/>
          <p:cNvSpPr>
            <a:spLocks noChangeArrowheads="1"/>
          </p:cNvSpPr>
          <p:nvPr/>
        </p:nvSpPr>
        <p:spPr bwMode="auto">
          <a:xfrm>
            <a:off x="6004214" y="3604707"/>
            <a:ext cx="2987386" cy="2806749"/>
          </a:xfrm>
          <a:prstGeom prst="roundRect">
            <a:avLst>
              <a:gd name="adj" fmla="val 16667"/>
            </a:avLst>
          </a:prstGeom>
          <a:noFill/>
          <a:ln w="3810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99CCFF"/>
                    </a:gs>
                    <a:gs pos="100000">
                      <a:srgbClr val="99CCFF">
                        <a:gamma/>
                        <a:tint val="27451"/>
                        <a:invGamma/>
                      </a:srgbClr>
                    </a:gs>
                  </a:gsLst>
                  <a:lin ang="540000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n-US">
              <a:latin typeface="Verdana" pitchFamily="34" charset="0"/>
            </a:endParaRPr>
          </a:p>
        </p:txBody>
      </p:sp>
      <p:sp>
        <p:nvSpPr>
          <p:cNvPr id="72708" name="AutoShape 4"/>
          <p:cNvSpPr>
            <a:spLocks noChangeArrowheads="1"/>
          </p:cNvSpPr>
          <p:nvPr/>
        </p:nvSpPr>
        <p:spPr bwMode="auto">
          <a:xfrm>
            <a:off x="228600" y="3604707"/>
            <a:ext cx="2987386" cy="2806749"/>
          </a:xfrm>
          <a:prstGeom prst="roundRect">
            <a:avLst>
              <a:gd name="adj" fmla="val 16667"/>
            </a:avLst>
          </a:prstGeom>
          <a:noFill/>
          <a:ln w="3810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99CCFF"/>
                    </a:gs>
                    <a:gs pos="100000">
                      <a:srgbClr val="99CCFF">
                        <a:gamma/>
                        <a:tint val="27451"/>
                        <a:invGamma/>
                      </a:srgbClr>
                    </a:gs>
                  </a:gsLst>
                  <a:lin ang="540000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n-US">
              <a:latin typeface="Verdana" pitchFamily="34" charset="0"/>
            </a:endParaRPr>
          </a:p>
        </p:txBody>
      </p:sp>
      <p:sp>
        <p:nvSpPr>
          <p:cNvPr id="72709" name="Text Box 5"/>
          <p:cNvSpPr txBox="1">
            <a:spLocks noChangeArrowheads="1"/>
          </p:cNvSpPr>
          <p:nvPr/>
        </p:nvSpPr>
        <p:spPr bwMode="auto">
          <a:xfrm>
            <a:off x="353074" y="3837274"/>
            <a:ext cx="2630561" cy="2336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ts val="3500"/>
              </a:lnSpc>
            </a:pPr>
            <a:r>
              <a:rPr lang="en-US" sz="2800" b="1" dirty="0">
                <a:solidFill>
                  <a:srgbClr val="000000"/>
                </a:solidFill>
                <a:latin typeface="Candara" pitchFamily="34" charset="0"/>
              </a:rPr>
              <a:t>Morpheme </a:t>
            </a:r>
            <a:r>
              <a:rPr lang="en-US" sz="2800" dirty="0">
                <a:solidFill>
                  <a:srgbClr val="000000"/>
                </a:solidFill>
                <a:latin typeface="Candara" pitchFamily="34" charset="0"/>
              </a:rPr>
              <a:t>is related to the </a:t>
            </a:r>
            <a:r>
              <a:rPr lang="en-US" sz="2800" b="1" dirty="0">
                <a:solidFill>
                  <a:srgbClr val="000000"/>
                </a:solidFill>
                <a:latin typeface="Candara" pitchFamily="34" charset="0"/>
              </a:rPr>
              <a:t>meaning</a:t>
            </a:r>
            <a:r>
              <a:rPr lang="en-US" sz="2800" dirty="0">
                <a:solidFill>
                  <a:srgbClr val="000000"/>
                </a:solidFill>
                <a:latin typeface="Candara" pitchFamily="34" charset="0"/>
              </a:rPr>
              <a:t> &amp; </a:t>
            </a:r>
            <a:r>
              <a:rPr lang="en-US" sz="2800" b="1" dirty="0">
                <a:solidFill>
                  <a:srgbClr val="000000"/>
                </a:solidFill>
                <a:latin typeface="Candara" pitchFamily="34" charset="0"/>
              </a:rPr>
              <a:t>structure</a:t>
            </a:r>
            <a:r>
              <a:rPr lang="en-US" sz="2800" dirty="0">
                <a:solidFill>
                  <a:srgbClr val="000000"/>
                </a:solidFill>
                <a:latin typeface="Candara" pitchFamily="34" charset="0"/>
              </a:rPr>
              <a:t> of the language.</a:t>
            </a:r>
            <a:endParaRPr lang="en-US" dirty="0">
              <a:solidFill>
                <a:srgbClr val="000000"/>
              </a:solidFill>
              <a:latin typeface="Candara" pitchFamily="34" charset="0"/>
            </a:endParaRPr>
          </a:p>
        </p:txBody>
      </p:sp>
      <p:sp>
        <p:nvSpPr>
          <p:cNvPr id="72710" name="Freeform 6"/>
          <p:cNvSpPr>
            <a:spLocks/>
          </p:cNvSpPr>
          <p:nvPr/>
        </p:nvSpPr>
        <p:spPr bwMode="gray">
          <a:xfrm>
            <a:off x="2946292" y="3492116"/>
            <a:ext cx="1180433" cy="1443392"/>
          </a:xfrm>
          <a:custGeom>
            <a:avLst/>
            <a:gdLst>
              <a:gd name="T0" fmla="*/ 580 w 580"/>
              <a:gd name="T1" fmla="*/ 0 h 798"/>
              <a:gd name="T2" fmla="*/ 578 w 580"/>
              <a:gd name="T3" fmla="*/ 90 h 798"/>
              <a:gd name="T4" fmla="*/ 568 w 580"/>
              <a:gd name="T5" fmla="*/ 174 h 798"/>
              <a:gd name="T6" fmla="*/ 552 w 580"/>
              <a:gd name="T7" fmla="*/ 252 h 798"/>
              <a:gd name="T8" fmla="*/ 526 w 580"/>
              <a:gd name="T9" fmla="*/ 324 h 798"/>
              <a:gd name="T10" fmla="*/ 494 w 580"/>
              <a:gd name="T11" fmla="*/ 390 h 798"/>
              <a:gd name="T12" fmla="*/ 452 w 580"/>
              <a:gd name="T13" fmla="*/ 450 h 798"/>
              <a:gd name="T14" fmla="*/ 402 w 580"/>
              <a:gd name="T15" fmla="*/ 508 h 798"/>
              <a:gd name="T16" fmla="*/ 342 w 580"/>
              <a:gd name="T17" fmla="*/ 560 h 798"/>
              <a:gd name="T18" fmla="*/ 270 w 580"/>
              <a:gd name="T19" fmla="*/ 610 h 798"/>
              <a:gd name="T20" fmla="*/ 188 w 580"/>
              <a:gd name="T21" fmla="*/ 656 h 798"/>
              <a:gd name="T22" fmla="*/ 188 w 580"/>
              <a:gd name="T23" fmla="*/ 798 h 798"/>
              <a:gd name="T24" fmla="*/ 0 w 580"/>
              <a:gd name="T25" fmla="*/ 514 h 798"/>
              <a:gd name="T26" fmla="*/ 188 w 580"/>
              <a:gd name="T27" fmla="*/ 230 h 798"/>
              <a:gd name="T28" fmla="*/ 188 w 580"/>
              <a:gd name="T29" fmla="*/ 372 h 798"/>
              <a:gd name="T30" fmla="*/ 224 w 580"/>
              <a:gd name="T31" fmla="*/ 368 h 798"/>
              <a:gd name="T32" fmla="*/ 264 w 580"/>
              <a:gd name="T33" fmla="*/ 356 h 798"/>
              <a:gd name="T34" fmla="*/ 306 w 580"/>
              <a:gd name="T35" fmla="*/ 336 h 798"/>
              <a:gd name="T36" fmla="*/ 348 w 580"/>
              <a:gd name="T37" fmla="*/ 310 h 798"/>
              <a:gd name="T38" fmla="*/ 392 w 580"/>
              <a:gd name="T39" fmla="*/ 280 h 798"/>
              <a:gd name="T40" fmla="*/ 432 w 580"/>
              <a:gd name="T41" fmla="*/ 246 h 798"/>
              <a:gd name="T42" fmla="*/ 472 w 580"/>
              <a:gd name="T43" fmla="*/ 208 h 798"/>
              <a:gd name="T44" fmla="*/ 506 w 580"/>
              <a:gd name="T45" fmla="*/ 166 h 798"/>
              <a:gd name="T46" fmla="*/ 536 w 580"/>
              <a:gd name="T47" fmla="*/ 124 h 798"/>
              <a:gd name="T48" fmla="*/ 558 w 580"/>
              <a:gd name="T49" fmla="*/ 82 h 798"/>
              <a:gd name="T50" fmla="*/ 574 w 580"/>
              <a:gd name="T51" fmla="*/ 40 h 798"/>
              <a:gd name="T52" fmla="*/ 578 w 580"/>
              <a:gd name="T53" fmla="*/ 0 h 798"/>
              <a:gd name="T54" fmla="*/ 580 w 580"/>
              <a:gd name="T55" fmla="*/ 0 h 7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63529"/>
                  <a:invGamma/>
                </a:schemeClr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A06C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2711" name="AutoShape 7"/>
          <p:cNvSpPr>
            <a:spLocks noChangeAspect="1" noChangeArrowheads="1" noTextEdit="1"/>
          </p:cNvSpPr>
          <p:nvPr/>
        </p:nvSpPr>
        <p:spPr bwMode="gray">
          <a:xfrm flipH="1">
            <a:off x="5097626" y="3488424"/>
            <a:ext cx="1188730" cy="14470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2712" name="Freeform 8"/>
          <p:cNvSpPr>
            <a:spLocks/>
          </p:cNvSpPr>
          <p:nvPr/>
        </p:nvSpPr>
        <p:spPr bwMode="gray">
          <a:xfrm flipH="1">
            <a:off x="5105924" y="3492116"/>
            <a:ext cx="1180432" cy="1443392"/>
          </a:xfrm>
          <a:custGeom>
            <a:avLst/>
            <a:gdLst>
              <a:gd name="T0" fmla="*/ 580 w 580"/>
              <a:gd name="T1" fmla="*/ 0 h 798"/>
              <a:gd name="T2" fmla="*/ 578 w 580"/>
              <a:gd name="T3" fmla="*/ 90 h 798"/>
              <a:gd name="T4" fmla="*/ 568 w 580"/>
              <a:gd name="T5" fmla="*/ 174 h 798"/>
              <a:gd name="T6" fmla="*/ 552 w 580"/>
              <a:gd name="T7" fmla="*/ 252 h 798"/>
              <a:gd name="T8" fmla="*/ 526 w 580"/>
              <a:gd name="T9" fmla="*/ 324 h 798"/>
              <a:gd name="T10" fmla="*/ 494 w 580"/>
              <a:gd name="T11" fmla="*/ 390 h 798"/>
              <a:gd name="T12" fmla="*/ 452 w 580"/>
              <a:gd name="T13" fmla="*/ 450 h 798"/>
              <a:gd name="T14" fmla="*/ 402 w 580"/>
              <a:gd name="T15" fmla="*/ 508 h 798"/>
              <a:gd name="T16" fmla="*/ 342 w 580"/>
              <a:gd name="T17" fmla="*/ 560 h 798"/>
              <a:gd name="T18" fmla="*/ 270 w 580"/>
              <a:gd name="T19" fmla="*/ 610 h 798"/>
              <a:gd name="T20" fmla="*/ 188 w 580"/>
              <a:gd name="T21" fmla="*/ 656 h 798"/>
              <a:gd name="T22" fmla="*/ 188 w 580"/>
              <a:gd name="T23" fmla="*/ 798 h 798"/>
              <a:gd name="T24" fmla="*/ 0 w 580"/>
              <a:gd name="T25" fmla="*/ 514 h 798"/>
              <a:gd name="T26" fmla="*/ 188 w 580"/>
              <a:gd name="T27" fmla="*/ 230 h 798"/>
              <a:gd name="T28" fmla="*/ 188 w 580"/>
              <a:gd name="T29" fmla="*/ 372 h 798"/>
              <a:gd name="T30" fmla="*/ 224 w 580"/>
              <a:gd name="T31" fmla="*/ 368 h 798"/>
              <a:gd name="T32" fmla="*/ 264 w 580"/>
              <a:gd name="T33" fmla="*/ 356 h 798"/>
              <a:gd name="T34" fmla="*/ 306 w 580"/>
              <a:gd name="T35" fmla="*/ 336 h 798"/>
              <a:gd name="T36" fmla="*/ 348 w 580"/>
              <a:gd name="T37" fmla="*/ 310 h 798"/>
              <a:gd name="T38" fmla="*/ 392 w 580"/>
              <a:gd name="T39" fmla="*/ 280 h 798"/>
              <a:gd name="T40" fmla="*/ 432 w 580"/>
              <a:gd name="T41" fmla="*/ 246 h 798"/>
              <a:gd name="T42" fmla="*/ 472 w 580"/>
              <a:gd name="T43" fmla="*/ 208 h 798"/>
              <a:gd name="T44" fmla="*/ 506 w 580"/>
              <a:gd name="T45" fmla="*/ 166 h 798"/>
              <a:gd name="T46" fmla="*/ 536 w 580"/>
              <a:gd name="T47" fmla="*/ 124 h 798"/>
              <a:gd name="T48" fmla="*/ 558 w 580"/>
              <a:gd name="T49" fmla="*/ 82 h 798"/>
              <a:gd name="T50" fmla="*/ 574 w 580"/>
              <a:gd name="T51" fmla="*/ 40 h 798"/>
              <a:gd name="T52" fmla="*/ 578 w 580"/>
              <a:gd name="T53" fmla="*/ 0 h 798"/>
              <a:gd name="T54" fmla="*/ 580 w 580"/>
              <a:gd name="T55" fmla="*/ 0 h 7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tint val="31765"/>
                  <a:invGamma/>
                </a:schemeClr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A06C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72713" name="Group 9"/>
          <p:cNvGrpSpPr>
            <a:grpSpLocks/>
          </p:cNvGrpSpPr>
          <p:nvPr/>
        </p:nvGrpSpPr>
        <p:grpSpPr bwMode="auto">
          <a:xfrm>
            <a:off x="2718089" y="1600201"/>
            <a:ext cx="3918871" cy="1862382"/>
            <a:chOff x="1997" y="1314"/>
            <a:chExt cx="1889" cy="1009"/>
          </a:xfrm>
        </p:grpSpPr>
        <p:grpSp>
          <p:nvGrpSpPr>
            <p:cNvPr id="72714" name="Group 10"/>
            <p:cNvGrpSpPr>
              <a:grpSpLocks/>
            </p:cNvGrpSpPr>
            <p:nvPr/>
          </p:nvGrpSpPr>
          <p:grpSpPr bwMode="auto">
            <a:xfrm>
              <a:off x="1997" y="1404"/>
              <a:ext cx="1889" cy="919"/>
              <a:chOff x="1973" y="1027"/>
              <a:chExt cx="1926" cy="937"/>
            </a:xfrm>
          </p:grpSpPr>
          <p:sp>
            <p:nvSpPr>
              <p:cNvPr id="72715" name="Oval 11"/>
              <p:cNvSpPr>
                <a:spLocks noChangeArrowheads="1"/>
              </p:cNvSpPr>
              <p:nvPr/>
            </p:nvSpPr>
            <p:spPr bwMode="gray">
              <a:xfrm>
                <a:off x="1994" y="1057"/>
                <a:ext cx="1905" cy="907"/>
              </a:xfrm>
              <a:prstGeom prst="ellipse">
                <a:avLst/>
              </a:prstGeom>
              <a:gradFill rotWithShape="1">
                <a:gsLst>
                  <a:gs pos="0">
                    <a:schemeClr val="hlink"/>
                  </a:gs>
                  <a:gs pos="100000">
                    <a:schemeClr val="hlink">
                      <a:gamma/>
                      <a:shade val="48627"/>
                      <a:invGamma/>
                    </a:schemeClr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72716" name="Oval 12"/>
              <p:cNvSpPr>
                <a:spLocks noChangeArrowheads="1"/>
              </p:cNvSpPr>
              <p:nvPr/>
            </p:nvSpPr>
            <p:spPr bwMode="gray">
              <a:xfrm>
                <a:off x="1973" y="1027"/>
                <a:ext cx="1905" cy="907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tint val="44314"/>
                      <a:invGamma/>
                    </a:schemeClr>
                  </a:gs>
                  <a:gs pos="100000">
                    <a:schemeClr val="hlink"/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72717" name="Oval 13"/>
            <p:cNvSpPr>
              <a:spLocks noChangeArrowheads="1"/>
            </p:cNvSpPr>
            <p:nvPr/>
          </p:nvSpPr>
          <p:spPr bwMode="gray">
            <a:xfrm>
              <a:off x="2086" y="1314"/>
              <a:ext cx="1691" cy="845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  <p:sp>
          <p:nvSpPr>
            <p:cNvPr id="72718" name="Oval 14"/>
            <p:cNvSpPr>
              <a:spLocks noChangeArrowheads="1"/>
            </p:cNvSpPr>
            <p:nvPr/>
          </p:nvSpPr>
          <p:spPr bwMode="gray">
            <a:xfrm>
              <a:off x="2108" y="1319"/>
              <a:ext cx="1650" cy="824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gamma/>
                    <a:tint val="34902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  <p:sp>
          <p:nvSpPr>
            <p:cNvPr id="72719" name="Oval 15"/>
            <p:cNvSpPr>
              <a:spLocks noChangeArrowheads="1"/>
            </p:cNvSpPr>
            <p:nvPr/>
          </p:nvSpPr>
          <p:spPr bwMode="gray">
            <a:xfrm>
              <a:off x="2125" y="1327"/>
              <a:ext cx="1570" cy="770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shade val="79216"/>
                    <a:invGamma/>
                  </a:schemeClr>
                </a:gs>
                <a:gs pos="100000">
                  <a:schemeClr val="accent1">
                    <a:alpha val="48000"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  <p:sp>
          <p:nvSpPr>
            <p:cNvPr id="72720" name="Oval 16"/>
            <p:cNvSpPr>
              <a:spLocks noChangeArrowheads="1"/>
            </p:cNvSpPr>
            <p:nvPr/>
          </p:nvSpPr>
          <p:spPr bwMode="gray">
            <a:xfrm>
              <a:off x="2208" y="1344"/>
              <a:ext cx="1382" cy="624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0"/>
                    <a:invGamma/>
                  </a:schemeClr>
                </a:gs>
                <a:gs pos="100000">
                  <a:schemeClr val="accent1">
                    <a:alpha val="38000"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</p:grpSp>
      <p:sp>
        <p:nvSpPr>
          <p:cNvPr id="72721" name="Text Box 17"/>
          <p:cNvSpPr txBox="1">
            <a:spLocks noChangeArrowheads="1"/>
          </p:cNvSpPr>
          <p:nvPr/>
        </p:nvSpPr>
        <p:spPr bwMode="auto">
          <a:xfrm>
            <a:off x="3696436" y="1868270"/>
            <a:ext cx="1935146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sz="3600" b="1" dirty="0">
                <a:solidFill>
                  <a:srgbClr val="000000"/>
                </a:solidFill>
                <a:latin typeface="Candara" pitchFamily="34" charset="0"/>
              </a:rPr>
              <a:t>Relation </a:t>
            </a:r>
            <a:endParaRPr lang="en-US" sz="2000" dirty="0">
              <a:solidFill>
                <a:srgbClr val="000000"/>
              </a:solidFill>
              <a:latin typeface="Candara" pitchFamily="34" charset="0"/>
            </a:endParaRPr>
          </a:p>
        </p:txBody>
      </p:sp>
      <p:sp>
        <p:nvSpPr>
          <p:cNvPr id="72722" name="Text Box 18"/>
          <p:cNvSpPr txBox="1">
            <a:spLocks noChangeArrowheads="1"/>
          </p:cNvSpPr>
          <p:nvPr/>
        </p:nvSpPr>
        <p:spPr bwMode="auto">
          <a:xfrm>
            <a:off x="6248400" y="3835663"/>
            <a:ext cx="2968553" cy="2336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ts val="3500"/>
              </a:lnSpc>
            </a:pPr>
            <a:r>
              <a:rPr lang="en-US" sz="2800" b="1" dirty="0">
                <a:solidFill>
                  <a:srgbClr val="000000"/>
                </a:solidFill>
                <a:latin typeface="Candara" pitchFamily="34" charset="0"/>
              </a:rPr>
              <a:t>Phoneme </a:t>
            </a:r>
            <a:r>
              <a:rPr lang="en-US" sz="2800" dirty="0">
                <a:solidFill>
                  <a:srgbClr val="000000"/>
                </a:solidFill>
                <a:latin typeface="Candara" pitchFamily="34" charset="0"/>
              </a:rPr>
              <a:t>is related to the </a:t>
            </a:r>
            <a:r>
              <a:rPr lang="en-US" sz="2800" b="1">
                <a:solidFill>
                  <a:srgbClr val="000000"/>
                </a:solidFill>
                <a:latin typeface="Candara" pitchFamily="34" charset="0"/>
              </a:rPr>
              <a:t>sound</a:t>
            </a:r>
            <a:r>
              <a:rPr lang="en-US" sz="2800">
                <a:solidFill>
                  <a:srgbClr val="000000"/>
                </a:solidFill>
                <a:latin typeface="Candara" pitchFamily="34" charset="0"/>
              </a:rPr>
              <a:t> &amp; </a:t>
            </a:r>
            <a:r>
              <a:rPr lang="en-US" sz="2800" b="1">
                <a:solidFill>
                  <a:srgbClr val="000000"/>
                </a:solidFill>
                <a:latin typeface="Candara" pitchFamily="34" charset="0"/>
              </a:rPr>
              <a:t>pronunciation</a:t>
            </a:r>
            <a:r>
              <a:rPr lang="en-US" sz="2800">
                <a:solidFill>
                  <a:srgbClr val="000000"/>
                </a:solidFill>
                <a:latin typeface="Candara" pitchFamily="34" charset="0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Candara" pitchFamily="34" charset="0"/>
              </a:rPr>
              <a:t>of the language.</a:t>
            </a:r>
            <a:endParaRPr lang="en-US" dirty="0">
              <a:solidFill>
                <a:srgbClr val="000000"/>
              </a:solidFill>
              <a:latin typeface="Candara" pitchFamily="34" charset="0"/>
            </a:endParaRPr>
          </a:p>
        </p:txBody>
      </p:sp>
      <p:sp>
        <p:nvSpPr>
          <p:cNvPr id="20" name="Title 1"/>
          <p:cNvSpPr txBox="1">
            <a:spLocks/>
          </p:cNvSpPr>
          <p:nvPr/>
        </p:nvSpPr>
        <p:spPr>
          <a:xfrm>
            <a:off x="1" y="184150"/>
            <a:ext cx="9144000" cy="882650"/>
          </a:xfrm>
          <a:prstGeom prst="rect">
            <a:avLst/>
          </a:prstGeom>
          <a:solidFill>
            <a:srgbClr val="FFFFFF">
              <a:alpha val="65098"/>
            </a:srgbClr>
          </a:solidFill>
          <a:ln w="25400" cap="flat" cmpd="sng" algn="ctr">
            <a:noFill/>
            <a:prstDash val="soli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33363"/>
            <a:r>
              <a:rPr lang="en-US" dirty="0">
                <a:latin typeface="Arial Black" pitchFamily="34" charset="0"/>
              </a:rPr>
              <a:t>3.1. Morpheme vs. Phoneme</a:t>
            </a:r>
          </a:p>
        </p:txBody>
      </p:sp>
    </p:spTree>
    <p:extLst>
      <p:ext uri="{BB962C8B-B14F-4D97-AF65-F5344CB8AC3E}">
        <p14:creationId xmlns:p14="http://schemas.microsoft.com/office/powerpoint/2010/main" val="29820979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27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27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27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27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27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27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27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27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27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27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27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27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727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27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27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727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727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72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707" grpId="0" animBg="1"/>
      <p:bldP spid="72708" grpId="0" animBg="1"/>
      <p:bldP spid="72709" grpId="0"/>
      <p:bldP spid="72710" grpId="0" animBg="1"/>
      <p:bldP spid="72712" grpId="0" animBg="1"/>
      <p:bldP spid="72721" grpId="0"/>
      <p:bldP spid="7272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467099" y="1360511"/>
            <a:ext cx="2209800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3900" dirty="0">
                <a:solidFill>
                  <a:schemeClr val="bg1">
                    <a:lumMod val="85000"/>
                  </a:schemeClr>
                </a:solidFill>
                <a:latin typeface="Algerian" panose="04020705040A02060702" pitchFamily="82" charset="0"/>
              </a:rPr>
              <a:t>?</a:t>
            </a:r>
            <a:endParaRPr lang="vi-VN" sz="23900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92137" y="2667000"/>
            <a:ext cx="7959725" cy="1157287"/>
          </a:xfrm>
        </p:spPr>
        <p:txBody>
          <a:bodyPr/>
          <a:lstStyle/>
          <a:p>
            <a:pPr marL="0" indent="0" algn="ctr">
              <a:buNone/>
            </a:pPr>
            <a:r>
              <a:rPr lang="en-US" b="1" dirty="0"/>
              <a:t>Morphemes are generally short sequences of phonemes.</a:t>
            </a:r>
            <a:endParaRPr lang="vi-VN" b="1" dirty="0"/>
          </a:p>
        </p:txBody>
      </p:sp>
    </p:spTree>
    <p:extLst>
      <p:ext uri="{BB962C8B-B14F-4D97-AF65-F5344CB8AC3E}">
        <p14:creationId xmlns:p14="http://schemas.microsoft.com/office/powerpoint/2010/main" val="135265790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39"/>
          <p:cNvGrpSpPr>
            <a:grpSpLocks/>
          </p:cNvGrpSpPr>
          <p:nvPr/>
        </p:nvGrpSpPr>
        <p:grpSpPr bwMode="auto">
          <a:xfrm>
            <a:off x="304800" y="2142644"/>
            <a:ext cx="4858844" cy="617190"/>
            <a:chOff x="272" y="1095"/>
            <a:chExt cx="2857" cy="249"/>
          </a:xfrm>
        </p:grpSpPr>
        <p:sp>
          <p:nvSpPr>
            <p:cNvPr id="67624" name="AutoShape 40"/>
            <p:cNvSpPr>
              <a:spLocks noChangeArrowheads="1"/>
            </p:cNvSpPr>
            <p:nvPr/>
          </p:nvSpPr>
          <p:spPr bwMode="gray">
            <a:xfrm>
              <a:off x="272" y="1095"/>
              <a:ext cx="2857" cy="249"/>
            </a:xfrm>
            <a:prstGeom prst="chevron">
              <a:avLst>
                <a:gd name="adj" fmla="val 24488"/>
              </a:avLst>
            </a:prstGeom>
            <a:gradFill rotWithShape="1">
              <a:gsLst>
                <a:gs pos="0">
                  <a:schemeClr val="accent1"/>
                </a:gs>
                <a:gs pos="50000">
                  <a:schemeClr val="accent1">
                    <a:gamma/>
                    <a:tint val="22353"/>
                    <a:invGamma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7625" name="AutoShape 41"/>
            <p:cNvSpPr>
              <a:spLocks noChangeArrowheads="1"/>
            </p:cNvSpPr>
            <p:nvPr/>
          </p:nvSpPr>
          <p:spPr bwMode="gray">
            <a:xfrm>
              <a:off x="288" y="1107"/>
              <a:ext cx="2819" cy="227"/>
            </a:xfrm>
            <a:prstGeom prst="chevron">
              <a:avLst>
                <a:gd name="adj" fmla="val 68072"/>
              </a:avLst>
            </a:prstGeom>
            <a:solidFill>
              <a:srgbClr val="FFFFFF"/>
            </a:solidFill>
            <a:ln w="12700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7626" name="Rectangle 42"/>
            <p:cNvSpPr>
              <a:spLocks noChangeArrowheads="1"/>
            </p:cNvSpPr>
            <p:nvPr/>
          </p:nvSpPr>
          <p:spPr bwMode="gray">
            <a:xfrm>
              <a:off x="907" y="1185"/>
              <a:ext cx="2200" cy="68"/>
            </a:xfrm>
            <a:prstGeom prst="rect">
              <a:avLst/>
            </a:prstGeom>
            <a:gradFill rotWithShape="1">
              <a:gsLst>
                <a:gs pos="0">
                  <a:srgbClr val="DDDDDD">
                    <a:gamma/>
                    <a:tint val="0"/>
                    <a:invGamma/>
                  </a:srgbClr>
                </a:gs>
                <a:gs pos="100000">
                  <a:srgbClr val="DDDDDD"/>
                </a:gs>
              </a:gsLst>
              <a:lin ang="0" scaled="1"/>
            </a:gra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67633" name="Rectangle 22"/>
          <p:cNvSpPr>
            <a:spLocks noChangeArrowheads="1"/>
          </p:cNvSpPr>
          <p:nvPr/>
        </p:nvSpPr>
        <p:spPr bwMode="gray">
          <a:xfrm>
            <a:off x="658541" y="2112900"/>
            <a:ext cx="2192177" cy="701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200" b="1" i="0" dirty="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Syllable</a:t>
            </a:r>
          </a:p>
        </p:txBody>
      </p:sp>
      <p:sp>
        <p:nvSpPr>
          <p:cNvPr id="67634" name="AutoShape 50"/>
          <p:cNvSpPr>
            <a:spLocks noChangeArrowheads="1"/>
          </p:cNvSpPr>
          <p:nvPr/>
        </p:nvSpPr>
        <p:spPr bwMode="gray">
          <a:xfrm>
            <a:off x="2438400" y="1751013"/>
            <a:ext cx="6553200" cy="1373187"/>
          </a:xfrm>
          <a:prstGeom prst="roundRect">
            <a:avLst>
              <a:gd name="adj" fmla="val 11125"/>
            </a:avLst>
          </a:prstGeom>
          <a:solidFill>
            <a:srgbClr val="FFFFFF"/>
          </a:solidFill>
          <a:ln w="28575" algn="ctr">
            <a:solidFill>
              <a:schemeClr val="accent1"/>
            </a:solidFill>
            <a:round/>
            <a:headEnd/>
            <a:tailEnd/>
          </a:ln>
          <a:effectLst>
            <a:outerShdw dist="28398" dir="3806097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67635" name="Rectangle 102"/>
          <p:cNvSpPr>
            <a:spLocks noChangeArrowheads="1"/>
          </p:cNvSpPr>
          <p:nvPr/>
        </p:nvSpPr>
        <p:spPr bwMode="gray">
          <a:xfrm>
            <a:off x="2438400" y="1790672"/>
            <a:ext cx="7010400" cy="114307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73038" indent="-173038">
              <a:lnSpc>
                <a:spcPct val="150000"/>
              </a:lnSpc>
              <a:buFont typeface="Wingdings" pitchFamily="2" charset="2"/>
              <a:buChar char="§"/>
            </a:pPr>
            <a:r>
              <a:rPr lang="en-US" sz="2400" dirty="0">
                <a:latin typeface="Candara" pitchFamily="34" charset="0"/>
              </a:rPr>
              <a:t> Is a unit of pronunciation with one vowel sound</a:t>
            </a:r>
          </a:p>
          <a:p>
            <a:pPr marL="173038" indent="-173038">
              <a:lnSpc>
                <a:spcPct val="150000"/>
              </a:lnSpc>
              <a:buFont typeface="Wingdings" pitchFamily="2" charset="2"/>
              <a:buChar char="§"/>
            </a:pPr>
            <a:r>
              <a:rPr lang="en-US" sz="2400" dirty="0">
                <a:latin typeface="Candara" pitchFamily="34" charset="0"/>
              </a:rPr>
              <a:t> Does not have to have meaning</a:t>
            </a:r>
          </a:p>
        </p:txBody>
      </p:sp>
      <p:sp>
        <p:nvSpPr>
          <p:cNvPr id="56" name="Title 1"/>
          <p:cNvSpPr txBox="1">
            <a:spLocks/>
          </p:cNvSpPr>
          <p:nvPr/>
        </p:nvSpPr>
        <p:spPr>
          <a:xfrm>
            <a:off x="1" y="184150"/>
            <a:ext cx="9144000" cy="882650"/>
          </a:xfrm>
          <a:prstGeom prst="rect">
            <a:avLst/>
          </a:prstGeom>
          <a:solidFill>
            <a:srgbClr val="FFFFFF">
              <a:alpha val="65098"/>
            </a:srgbClr>
          </a:solidFill>
          <a:ln w="25400" cap="flat" cmpd="sng" algn="ctr">
            <a:noFill/>
            <a:prstDash val="soli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33363"/>
            <a:r>
              <a:rPr lang="en-US" dirty="0">
                <a:latin typeface="Arial Black" pitchFamily="34" charset="0"/>
              </a:rPr>
              <a:t>3.2. Morpheme vs. Syllable</a:t>
            </a:r>
          </a:p>
        </p:txBody>
      </p:sp>
      <p:sp>
        <p:nvSpPr>
          <p:cNvPr id="59" name="Freeform 3"/>
          <p:cNvSpPr>
            <a:spLocks/>
          </p:cNvSpPr>
          <p:nvPr/>
        </p:nvSpPr>
        <p:spPr bwMode="gray">
          <a:xfrm>
            <a:off x="2698398" y="3770832"/>
            <a:ext cx="3573405" cy="3087169"/>
          </a:xfrm>
          <a:custGeom>
            <a:avLst/>
            <a:gdLst/>
            <a:ahLst/>
            <a:cxnLst>
              <a:cxn ang="0">
                <a:pos x="1345" y="0"/>
              </a:cxn>
              <a:cxn ang="0">
                <a:pos x="0" y="673"/>
              </a:cxn>
              <a:cxn ang="0">
                <a:pos x="589" y="673"/>
              </a:cxn>
              <a:cxn ang="0">
                <a:pos x="415" y="2180"/>
              </a:cxn>
              <a:cxn ang="0">
                <a:pos x="2277" y="2180"/>
              </a:cxn>
              <a:cxn ang="0">
                <a:pos x="2110" y="673"/>
              </a:cxn>
              <a:cxn ang="0">
                <a:pos x="2672" y="673"/>
              </a:cxn>
              <a:cxn ang="0">
                <a:pos x="1345" y="0"/>
              </a:cxn>
            </a:cxnLst>
            <a:rect l="0" t="0" r="r" b="b"/>
            <a:pathLst>
              <a:path w="2672" h="2180">
                <a:moveTo>
                  <a:pt x="1345" y="0"/>
                </a:moveTo>
                <a:lnTo>
                  <a:pt x="0" y="673"/>
                </a:lnTo>
                <a:lnTo>
                  <a:pt x="589" y="673"/>
                </a:lnTo>
                <a:lnTo>
                  <a:pt x="415" y="2180"/>
                </a:lnTo>
                <a:lnTo>
                  <a:pt x="2277" y="2180"/>
                </a:lnTo>
                <a:lnTo>
                  <a:pt x="2110" y="673"/>
                </a:lnTo>
                <a:lnTo>
                  <a:pt x="2672" y="673"/>
                </a:lnTo>
                <a:lnTo>
                  <a:pt x="1345" y="0"/>
                </a:lnTo>
                <a:close/>
              </a:path>
            </a:pathLst>
          </a:cu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tint val="0"/>
                  <a:invGamma/>
                  <a:alpha val="0"/>
                </a:schemeClr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60" name="Rectangle 30"/>
          <p:cNvSpPr>
            <a:spLocks noChangeArrowheads="1"/>
          </p:cNvSpPr>
          <p:nvPr/>
        </p:nvSpPr>
        <p:spPr bwMode="auto">
          <a:xfrm>
            <a:off x="0" y="5253335"/>
            <a:ext cx="166485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sz="2400" b="1" i="1" dirty="0">
                <a:latin typeface="Candara" pitchFamily="34" charset="0"/>
                <a:cs typeface="Arial" charset="0"/>
              </a:rPr>
              <a:t>hap- </a:t>
            </a:r>
            <a:r>
              <a:rPr lang="en-US" sz="2400" b="1" i="1" dirty="0" err="1">
                <a:latin typeface="Candara" pitchFamily="34" charset="0"/>
                <a:cs typeface="Arial" charset="0"/>
              </a:rPr>
              <a:t>py</a:t>
            </a:r>
            <a:endParaRPr lang="en-US" sz="2400" b="1" i="1" dirty="0">
              <a:latin typeface="Candara" pitchFamily="34" charset="0"/>
              <a:cs typeface="Arial" charset="0"/>
            </a:endParaRPr>
          </a:p>
        </p:txBody>
      </p:sp>
      <p:sp>
        <p:nvSpPr>
          <p:cNvPr id="63" name="Rectangle 35"/>
          <p:cNvSpPr>
            <a:spLocks noChangeArrowheads="1"/>
          </p:cNvSpPr>
          <p:nvPr/>
        </p:nvSpPr>
        <p:spPr bwMode="auto">
          <a:xfrm>
            <a:off x="7663638" y="5334000"/>
            <a:ext cx="125176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i="1" dirty="0">
                <a:latin typeface="Candara" pitchFamily="34" charset="0"/>
                <a:cs typeface="Arial" charset="0"/>
              </a:rPr>
              <a:t>{happy}</a:t>
            </a:r>
          </a:p>
        </p:txBody>
      </p:sp>
      <p:sp>
        <p:nvSpPr>
          <p:cNvPr id="64" name="AutoShape 8"/>
          <p:cNvSpPr>
            <a:spLocks noChangeArrowheads="1"/>
          </p:cNvSpPr>
          <p:nvPr/>
        </p:nvSpPr>
        <p:spPr bwMode="gray">
          <a:xfrm>
            <a:off x="3200400" y="3290762"/>
            <a:ext cx="2590799" cy="396517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85882"/>
                  <a:invGamma/>
                </a:schemeClr>
              </a:gs>
            </a:gsLst>
            <a:lin ang="5400000" scaled="1"/>
          </a:gradFill>
          <a:ln w="9525">
            <a:solidFill>
              <a:srgbClr val="FFFFFF"/>
            </a:solidFill>
            <a:round/>
            <a:headEnd/>
            <a:tailEnd/>
          </a:ln>
          <a:effectLst>
            <a:outerShdw dist="40161" dir="4293903" algn="ctr" rotWithShape="0">
              <a:srgbClr val="080808">
                <a:alpha val="50000"/>
              </a:srgbClr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65" name="Text Box 9"/>
          <p:cNvSpPr txBox="1">
            <a:spLocks noChangeArrowheads="1"/>
          </p:cNvSpPr>
          <p:nvPr/>
        </p:nvSpPr>
        <p:spPr bwMode="gray">
          <a:xfrm>
            <a:off x="2976568" y="3200400"/>
            <a:ext cx="3041139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/>
            <a:r>
              <a:rPr lang="en-US" sz="2800" b="1" dirty="0">
                <a:solidFill>
                  <a:srgbClr val="FFFFFF"/>
                </a:solidFill>
                <a:latin typeface="Corbel" pitchFamily="34" charset="0"/>
                <a:cs typeface="Arial" charset="0"/>
              </a:rPr>
              <a:t>word</a:t>
            </a:r>
            <a:endParaRPr lang="en-US" sz="2800" dirty="0">
              <a:latin typeface="Corbel" pitchFamily="34" charset="0"/>
              <a:cs typeface="Arial" charset="0"/>
            </a:endParaRPr>
          </a:p>
        </p:txBody>
      </p:sp>
      <p:sp>
        <p:nvSpPr>
          <p:cNvPr id="66" name="Oval 10"/>
          <p:cNvSpPr>
            <a:spLocks noChangeArrowheads="1"/>
          </p:cNvSpPr>
          <p:nvPr/>
        </p:nvSpPr>
        <p:spPr bwMode="gray">
          <a:xfrm>
            <a:off x="3797702" y="4623222"/>
            <a:ext cx="1393521" cy="1472778"/>
          </a:xfrm>
          <a:prstGeom prst="ellipse">
            <a:avLst/>
          </a:prstGeom>
          <a:gradFill rotWithShape="1">
            <a:gsLst>
              <a:gs pos="0">
                <a:schemeClr val="hlink">
                  <a:gamma/>
                  <a:shade val="89020"/>
                  <a:invGamma/>
                </a:schemeClr>
              </a:gs>
              <a:gs pos="50000">
                <a:schemeClr val="hlink"/>
              </a:gs>
              <a:gs pos="100000">
                <a:schemeClr val="hlink">
                  <a:gamma/>
                  <a:shade val="89020"/>
                  <a:invGamma/>
                </a:schemeClr>
              </a:gs>
            </a:gsLst>
            <a:lin ang="18900000" scaled="1"/>
          </a:gradFill>
          <a:ln w="38100">
            <a:solidFill>
              <a:srgbClr val="FFFFFF"/>
            </a:solidFill>
            <a:round/>
            <a:headEnd/>
            <a:tailEnd/>
          </a:ln>
          <a:effectLst>
            <a:outerShdw dist="38100" dir="5400000" algn="ctr" rotWithShape="0">
              <a:srgbClr val="080808">
                <a:alpha val="50000"/>
              </a:srgbClr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67" name="Rectangle 949"/>
          <p:cNvSpPr>
            <a:spLocks noChangeArrowheads="1"/>
          </p:cNvSpPr>
          <p:nvPr/>
        </p:nvSpPr>
        <p:spPr bwMode="gray">
          <a:xfrm>
            <a:off x="3777642" y="5117820"/>
            <a:ext cx="1444340" cy="535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sz="3200" b="1" dirty="0">
                <a:solidFill>
                  <a:srgbClr val="FFFFFF"/>
                </a:solidFill>
                <a:latin typeface="Corbel" pitchFamily="34" charset="0"/>
                <a:cs typeface="Arial" charset="0"/>
              </a:rPr>
              <a:t>happy</a:t>
            </a:r>
          </a:p>
        </p:txBody>
      </p:sp>
      <p:sp>
        <p:nvSpPr>
          <p:cNvPr id="68" name="AutoShape 12"/>
          <p:cNvSpPr>
            <a:spLocks noChangeArrowheads="1"/>
          </p:cNvSpPr>
          <p:nvPr/>
        </p:nvSpPr>
        <p:spPr bwMode="gray">
          <a:xfrm>
            <a:off x="2976568" y="5194014"/>
            <a:ext cx="583086" cy="436169"/>
          </a:xfrm>
          <a:prstGeom prst="rightArrow">
            <a:avLst>
              <a:gd name="adj1" fmla="val 50000"/>
              <a:gd name="adj2" fmla="val 35390"/>
            </a:avLst>
          </a:prstGeom>
          <a:solidFill>
            <a:schemeClr val="folHlink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71" name="Oval 15"/>
          <p:cNvSpPr>
            <a:spLocks noChangeArrowheads="1"/>
          </p:cNvSpPr>
          <p:nvPr/>
        </p:nvSpPr>
        <p:spPr bwMode="gray">
          <a:xfrm>
            <a:off x="1752600" y="4724400"/>
            <a:ext cx="1253389" cy="1295400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folHlink"/>
            </a:solidFill>
            <a:round/>
            <a:headEnd/>
            <a:tailEnd/>
          </a:ln>
          <a:effectLst>
            <a:outerShdw dist="38100" dir="5400000" algn="ctr" rotWithShape="0">
              <a:srgbClr val="080808">
                <a:alpha val="50000"/>
              </a:srgbClr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76" name="Rectangle 949"/>
          <p:cNvSpPr>
            <a:spLocks noChangeArrowheads="1"/>
          </p:cNvSpPr>
          <p:nvPr/>
        </p:nvSpPr>
        <p:spPr bwMode="gray">
          <a:xfrm>
            <a:off x="1676400" y="4800600"/>
            <a:ext cx="1371599" cy="892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2800" b="1" dirty="0">
                <a:solidFill>
                  <a:srgbClr val="000000"/>
                </a:solidFill>
                <a:latin typeface="Candara" pitchFamily="34" charset="0"/>
                <a:cs typeface="Arial" charset="0"/>
              </a:rPr>
              <a:t>2</a:t>
            </a:r>
            <a:r>
              <a:rPr lang="en-US" sz="2400" b="1" dirty="0">
                <a:solidFill>
                  <a:srgbClr val="000000"/>
                </a:solidFill>
                <a:latin typeface="Candara" pitchFamily="34" charset="0"/>
                <a:cs typeface="Arial" charset="0"/>
              </a:rPr>
              <a:t> syllables</a:t>
            </a:r>
          </a:p>
        </p:txBody>
      </p:sp>
      <p:sp>
        <p:nvSpPr>
          <p:cNvPr id="77" name="AutoShape 21"/>
          <p:cNvSpPr>
            <a:spLocks noChangeArrowheads="1"/>
          </p:cNvSpPr>
          <p:nvPr/>
        </p:nvSpPr>
        <p:spPr bwMode="gray">
          <a:xfrm flipH="1">
            <a:off x="5442645" y="5243610"/>
            <a:ext cx="583086" cy="436169"/>
          </a:xfrm>
          <a:prstGeom prst="rightArrow">
            <a:avLst>
              <a:gd name="adj1" fmla="val 50000"/>
              <a:gd name="adj2" fmla="val 35390"/>
            </a:avLst>
          </a:prstGeom>
          <a:solidFill>
            <a:schemeClr val="folHlink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78" name="Oval 22"/>
          <p:cNvSpPr>
            <a:spLocks noChangeArrowheads="1"/>
          </p:cNvSpPr>
          <p:nvPr/>
        </p:nvSpPr>
        <p:spPr bwMode="gray">
          <a:xfrm>
            <a:off x="5990959" y="4800600"/>
            <a:ext cx="1629041" cy="1295399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folHlink"/>
            </a:solidFill>
            <a:round/>
            <a:headEnd/>
            <a:tailEnd/>
          </a:ln>
          <a:effectLst>
            <a:outerShdw dist="38100" dir="5400000" algn="ctr" rotWithShape="0">
              <a:srgbClr val="080808">
                <a:alpha val="50000"/>
              </a:srgbClr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79" name="Rectangle 949"/>
          <p:cNvSpPr>
            <a:spLocks noChangeArrowheads="1"/>
          </p:cNvSpPr>
          <p:nvPr/>
        </p:nvSpPr>
        <p:spPr bwMode="gray">
          <a:xfrm>
            <a:off x="5867400" y="4837093"/>
            <a:ext cx="1828799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3200" b="1" dirty="0">
                <a:solidFill>
                  <a:srgbClr val="000000"/>
                </a:solidFill>
                <a:latin typeface="Candara" pitchFamily="34" charset="0"/>
                <a:cs typeface="Arial" charset="0"/>
              </a:rPr>
              <a:t>1 </a:t>
            </a:r>
            <a:r>
              <a:rPr lang="en-US" sz="2400" b="1" dirty="0">
                <a:solidFill>
                  <a:srgbClr val="000000"/>
                </a:solidFill>
                <a:latin typeface="Candara" pitchFamily="34" charset="0"/>
                <a:cs typeface="Arial" charset="0"/>
              </a:rPr>
              <a:t/>
            </a:r>
            <a:br>
              <a:rPr lang="en-US" sz="2400" b="1" dirty="0">
                <a:solidFill>
                  <a:srgbClr val="000000"/>
                </a:solidFill>
                <a:latin typeface="Candara" pitchFamily="34" charset="0"/>
                <a:cs typeface="Arial" charset="0"/>
              </a:rPr>
            </a:br>
            <a:r>
              <a:rPr lang="en-US" sz="2400" b="1" dirty="0">
                <a:solidFill>
                  <a:srgbClr val="000000"/>
                </a:solidFill>
                <a:latin typeface="Candara" pitchFamily="34" charset="0"/>
                <a:cs typeface="Arial" charset="0"/>
              </a:rPr>
              <a:t>morpheme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676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67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676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676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0" dur="2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3" dur="2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8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1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4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4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0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633" grpId="0"/>
      <p:bldP spid="67634" grpId="0" animBg="1"/>
      <p:bldP spid="59" grpId="0" animBg="1"/>
      <p:bldP spid="60" grpId="0"/>
      <p:bldP spid="63" grpId="0"/>
      <p:bldP spid="64" grpId="0" animBg="1"/>
      <p:bldP spid="66" grpId="0" animBg="1"/>
      <p:bldP spid="67" grpId="0"/>
      <p:bldP spid="68" grpId="0" animBg="1"/>
      <p:bldP spid="71" grpId="0" animBg="1"/>
      <p:bldP spid="76" grpId="0"/>
      <p:bldP spid="77" grpId="0" animBg="1"/>
      <p:bldP spid="78" grpId="0" animBg="1"/>
      <p:bldP spid="7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3200" b="0" dirty="0">
                <a:solidFill>
                  <a:srgbClr val="000000"/>
                </a:solidFill>
              </a:rPr>
              <a:t>Course description</a:t>
            </a:r>
            <a:r>
              <a:rPr lang="en-US" dirty="0"/>
              <a:t/>
            </a:r>
            <a:br>
              <a:rPr lang="en-US" dirty="0"/>
            </a:br>
            <a:r>
              <a:rPr lang="en-US" sz="6000" dirty="0"/>
              <a:t>Morphology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04554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467099" y="1360511"/>
            <a:ext cx="2209800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3900" dirty="0">
                <a:solidFill>
                  <a:schemeClr val="bg1">
                    <a:lumMod val="85000"/>
                  </a:schemeClr>
                </a:solidFill>
                <a:latin typeface="Algerian" panose="04020705040A02060702" pitchFamily="82" charset="0"/>
              </a:rPr>
              <a:t>?</a:t>
            </a:r>
            <a:endParaRPr lang="vi-VN" sz="23900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92137" y="2667000"/>
            <a:ext cx="7959725" cy="1157287"/>
          </a:xfrm>
        </p:spPr>
        <p:txBody>
          <a:bodyPr/>
          <a:lstStyle/>
          <a:p>
            <a:pPr marL="0" indent="0" algn="ctr">
              <a:buNone/>
            </a:pPr>
            <a:r>
              <a:rPr lang="en-US" b="1" dirty="0"/>
              <a:t>Many poly-syllabic words are mono-morphemic.</a:t>
            </a:r>
            <a:endParaRPr lang="vi-VN" b="1" dirty="0"/>
          </a:p>
        </p:txBody>
      </p:sp>
    </p:spTree>
    <p:extLst>
      <p:ext uri="{BB962C8B-B14F-4D97-AF65-F5344CB8AC3E}">
        <p14:creationId xmlns:p14="http://schemas.microsoft.com/office/powerpoint/2010/main" val="169269638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467099" y="1360511"/>
            <a:ext cx="2209800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3900" dirty="0">
                <a:solidFill>
                  <a:schemeClr val="bg1">
                    <a:lumMod val="85000"/>
                  </a:schemeClr>
                </a:solidFill>
                <a:latin typeface="Algerian" panose="04020705040A02060702" pitchFamily="82" charset="0"/>
              </a:rPr>
              <a:t>?</a:t>
            </a:r>
            <a:endParaRPr lang="vi-VN" sz="23900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92137" y="2667000"/>
            <a:ext cx="7959725" cy="1157287"/>
          </a:xfrm>
        </p:spPr>
        <p:txBody>
          <a:bodyPr/>
          <a:lstStyle/>
          <a:p>
            <a:pPr marL="0" indent="0" algn="ctr">
              <a:buNone/>
            </a:pPr>
            <a:r>
              <a:rPr lang="en-US" b="1" dirty="0"/>
              <a:t>Some mono-syllabic words are poly-morphemic</a:t>
            </a:r>
            <a:endParaRPr lang="vi-VN" b="1" dirty="0"/>
          </a:p>
        </p:txBody>
      </p:sp>
    </p:spTree>
    <p:extLst>
      <p:ext uri="{BB962C8B-B14F-4D97-AF65-F5344CB8AC3E}">
        <p14:creationId xmlns:p14="http://schemas.microsoft.com/office/powerpoint/2010/main" val="68087300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467099" y="1360511"/>
            <a:ext cx="2209800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3900" dirty="0">
                <a:solidFill>
                  <a:schemeClr val="bg1">
                    <a:lumMod val="85000"/>
                  </a:schemeClr>
                </a:solidFill>
                <a:latin typeface="Algerian" panose="04020705040A02060702" pitchFamily="82" charset="0"/>
              </a:rPr>
              <a:t>?</a:t>
            </a:r>
            <a:endParaRPr lang="vi-VN" sz="23900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92136" y="2864642"/>
            <a:ext cx="7959725" cy="762000"/>
          </a:xfrm>
        </p:spPr>
        <p:txBody>
          <a:bodyPr/>
          <a:lstStyle/>
          <a:p>
            <a:pPr marL="0" indent="0" algn="ctr">
              <a:buNone/>
            </a:pPr>
            <a:r>
              <a:rPr lang="en-US" b="1" dirty="0"/>
              <a:t>Morphemes are not identical to phonemes</a:t>
            </a:r>
            <a:endParaRPr lang="vi-VN" b="1" dirty="0"/>
          </a:p>
        </p:txBody>
      </p:sp>
    </p:spTree>
    <p:extLst>
      <p:ext uri="{BB962C8B-B14F-4D97-AF65-F5344CB8AC3E}">
        <p14:creationId xmlns:p14="http://schemas.microsoft.com/office/powerpoint/2010/main" val="102197607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7" name="AutoShape 3"/>
          <p:cNvSpPr>
            <a:spLocks noChangeArrowheads="1"/>
          </p:cNvSpPr>
          <p:nvPr/>
        </p:nvSpPr>
        <p:spPr bwMode="invGray">
          <a:xfrm>
            <a:off x="344244" y="3418282"/>
            <a:ext cx="3139219" cy="1463182"/>
          </a:xfrm>
          <a:prstGeom prst="homePlate">
            <a:avLst>
              <a:gd name="adj" fmla="val 37458"/>
            </a:avLst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7108" name="AutoShape 4"/>
          <p:cNvSpPr>
            <a:spLocks noChangeArrowheads="1"/>
          </p:cNvSpPr>
          <p:nvPr/>
        </p:nvSpPr>
        <p:spPr bwMode="invGray">
          <a:xfrm>
            <a:off x="2919657" y="3418282"/>
            <a:ext cx="3127619" cy="1463182"/>
          </a:xfrm>
          <a:prstGeom prst="chevron">
            <a:avLst>
              <a:gd name="adj" fmla="val 37320"/>
            </a:avLst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7109" name="AutoShape 5"/>
          <p:cNvSpPr>
            <a:spLocks noChangeArrowheads="1"/>
          </p:cNvSpPr>
          <p:nvPr/>
        </p:nvSpPr>
        <p:spPr bwMode="invGray">
          <a:xfrm>
            <a:off x="5467229" y="3418282"/>
            <a:ext cx="3524371" cy="1463182"/>
          </a:xfrm>
          <a:prstGeom prst="chevron">
            <a:avLst>
              <a:gd name="adj" fmla="val 37320"/>
            </a:avLst>
          </a:prstGeom>
          <a:solidFill>
            <a:schemeClr val="hlink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7111" name="Rectangle 30"/>
          <p:cNvSpPr>
            <a:spLocks noChangeArrowheads="1"/>
          </p:cNvSpPr>
          <p:nvPr/>
        </p:nvSpPr>
        <p:spPr bwMode="gray">
          <a:xfrm>
            <a:off x="304801" y="3918020"/>
            <a:ext cx="300696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en-US" sz="3200" b="1" dirty="0">
                <a:solidFill>
                  <a:srgbClr val="FFFFFF"/>
                </a:solidFill>
                <a:latin typeface="+mj-lt"/>
                <a:cs typeface="Arial" charset="0"/>
              </a:rPr>
              <a:t>morpheme</a:t>
            </a:r>
          </a:p>
        </p:txBody>
      </p:sp>
      <p:sp>
        <p:nvSpPr>
          <p:cNvPr id="47112" name="Rectangle 31"/>
          <p:cNvSpPr>
            <a:spLocks noChangeArrowheads="1"/>
          </p:cNvSpPr>
          <p:nvPr/>
        </p:nvSpPr>
        <p:spPr bwMode="gray">
          <a:xfrm>
            <a:off x="3611075" y="3918020"/>
            <a:ext cx="206961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sz="3200" b="1" dirty="0">
                <a:solidFill>
                  <a:srgbClr val="FFFFFF"/>
                </a:solidFill>
                <a:latin typeface="+mj-lt"/>
                <a:cs typeface="Arial" charset="0"/>
              </a:rPr>
              <a:t>word</a:t>
            </a:r>
            <a:endParaRPr lang="en-US" sz="2800" b="1" dirty="0">
              <a:solidFill>
                <a:srgbClr val="FFFFFF"/>
              </a:solidFill>
              <a:latin typeface="+mj-lt"/>
              <a:cs typeface="Arial" charset="0"/>
            </a:endParaRPr>
          </a:p>
        </p:txBody>
      </p:sp>
      <p:sp>
        <p:nvSpPr>
          <p:cNvPr id="47113" name="Rectangle 32"/>
          <p:cNvSpPr>
            <a:spLocks noChangeArrowheads="1"/>
          </p:cNvSpPr>
          <p:nvPr/>
        </p:nvSpPr>
        <p:spPr bwMode="gray">
          <a:xfrm>
            <a:off x="6133123" y="3829852"/>
            <a:ext cx="2524369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en-US" sz="3200" b="1" dirty="0">
                <a:solidFill>
                  <a:srgbClr val="FFFFFF"/>
                </a:solidFill>
                <a:latin typeface="+mj-lt"/>
                <a:cs typeface="Arial" charset="0"/>
              </a:rPr>
              <a:t>sentence</a:t>
            </a:r>
            <a:endParaRPr lang="en-US" sz="2800" b="1" dirty="0">
              <a:solidFill>
                <a:srgbClr val="FFFFFF"/>
              </a:solidFill>
              <a:latin typeface="+mj-lt"/>
              <a:cs typeface="Arial" charset="0"/>
            </a:endParaRPr>
          </a:p>
        </p:txBody>
      </p:sp>
      <p:sp>
        <p:nvSpPr>
          <p:cNvPr id="47115" name="Text Box 38"/>
          <p:cNvSpPr txBox="1">
            <a:spLocks noChangeArrowheads="1"/>
          </p:cNvSpPr>
          <p:nvPr/>
        </p:nvSpPr>
        <p:spPr bwMode="auto">
          <a:xfrm>
            <a:off x="2950028" y="1524000"/>
            <a:ext cx="4136572" cy="193899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288925" indent="-288925" eaLnBrk="0" hangingPunct="0">
              <a:lnSpc>
                <a:spcPts val="3600"/>
              </a:lnSpc>
              <a:buFont typeface="Wingdings" pitchFamily="2" charset="2"/>
              <a:buChar char="§"/>
            </a:pPr>
            <a:r>
              <a:rPr lang="en-US" sz="2400" dirty="0">
                <a:latin typeface="Candara" pitchFamily="34" charset="0"/>
              </a:rPr>
              <a:t>is a separate meaningful unit, which can be used to </a:t>
            </a:r>
            <a:r>
              <a:rPr lang="en-US" sz="2400" b="1" dirty="0">
                <a:latin typeface="Candara" pitchFamily="34" charset="0"/>
              </a:rPr>
              <a:t>form sentences</a:t>
            </a:r>
          </a:p>
          <a:p>
            <a:pPr marL="288925" indent="-288925" eaLnBrk="0" hangingPunct="0">
              <a:lnSpc>
                <a:spcPts val="3600"/>
              </a:lnSpc>
              <a:buFont typeface="Wingdings" pitchFamily="2" charset="2"/>
              <a:buChar char="§"/>
            </a:pPr>
            <a:r>
              <a:rPr lang="en-US" sz="2400" dirty="0">
                <a:latin typeface="Candara" pitchFamily="34" charset="0"/>
                <a:cs typeface="Arial" charset="0"/>
              </a:rPr>
              <a:t>can stand alone</a:t>
            </a:r>
          </a:p>
        </p:txBody>
      </p:sp>
      <p:sp>
        <p:nvSpPr>
          <p:cNvPr id="47118" name="Rectangle 43"/>
          <p:cNvSpPr>
            <a:spLocks noChangeArrowheads="1"/>
          </p:cNvSpPr>
          <p:nvPr/>
        </p:nvSpPr>
        <p:spPr bwMode="auto">
          <a:xfrm>
            <a:off x="304800" y="4876800"/>
            <a:ext cx="3886200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231775" indent="-231775">
              <a:lnSpc>
                <a:spcPts val="3600"/>
              </a:lnSpc>
              <a:spcBef>
                <a:spcPct val="50000"/>
              </a:spcBef>
              <a:buFontTx/>
              <a:buChar char="•"/>
            </a:pPr>
            <a:r>
              <a:rPr lang="en-US" sz="2400" dirty="0">
                <a:latin typeface="Candara" pitchFamily="34" charset="0"/>
              </a:rPr>
              <a:t>is the smallest meaningful </a:t>
            </a:r>
            <a:r>
              <a:rPr lang="en-US" sz="2400" b="1" dirty="0">
                <a:latin typeface="Candara" pitchFamily="34" charset="0"/>
              </a:rPr>
              <a:t>part of a word</a:t>
            </a:r>
          </a:p>
          <a:p>
            <a:pPr marL="288925" indent="-288925">
              <a:lnSpc>
                <a:spcPts val="3600"/>
              </a:lnSpc>
              <a:spcBef>
                <a:spcPts val="0"/>
              </a:spcBef>
              <a:buFontTx/>
              <a:buChar char="•"/>
            </a:pPr>
            <a:r>
              <a:rPr lang="en-US" sz="2400" dirty="0">
                <a:latin typeface="Candara" pitchFamily="34" charset="0"/>
                <a:cs typeface="Arial" charset="0"/>
              </a:rPr>
              <a:t>may or may not be able to stand alone</a:t>
            </a:r>
          </a:p>
        </p:txBody>
      </p:sp>
      <p:sp>
        <p:nvSpPr>
          <p:cNvPr id="2" name="Line 39"/>
          <p:cNvSpPr>
            <a:spLocks noChangeShapeType="1"/>
          </p:cNvSpPr>
          <p:nvPr/>
        </p:nvSpPr>
        <p:spPr bwMode="auto">
          <a:xfrm flipV="1">
            <a:off x="2945179" y="1676400"/>
            <a:ext cx="0" cy="1740262"/>
          </a:xfrm>
          <a:prstGeom prst="line">
            <a:avLst/>
          </a:prstGeom>
          <a:noFill/>
          <a:ln w="19050">
            <a:solidFill>
              <a:schemeClr val="accent2"/>
            </a:solidFill>
            <a:prstDash val="sysDot"/>
            <a:round/>
            <a:headEnd/>
            <a:tailEnd type="diamond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" name="Line 39"/>
          <p:cNvSpPr>
            <a:spLocks noChangeShapeType="1"/>
          </p:cNvSpPr>
          <p:nvPr/>
        </p:nvSpPr>
        <p:spPr bwMode="auto">
          <a:xfrm>
            <a:off x="381367" y="4868501"/>
            <a:ext cx="0" cy="1740262"/>
          </a:xfrm>
          <a:prstGeom prst="line">
            <a:avLst/>
          </a:prstGeom>
          <a:noFill/>
          <a:ln w="19050">
            <a:solidFill>
              <a:schemeClr val="accent1"/>
            </a:solidFill>
            <a:prstDash val="sysDot"/>
            <a:round/>
            <a:headEnd/>
            <a:tailEnd type="diamond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0" name="Title 1"/>
          <p:cNvSpPr txBox="1">
            <a:spLocks/>
          </p:cNvSpPr>
          <p:nvPr/>
        </p:nvSpPr>
        <p:spPr>
          <a:xfrm>
            <a:off x="1" y="184150"/>
            <a:ext cx="9144000" cy="882650"/>
          </a:xfrm>
          <a:prstGeom prst="rect">
            <a:avLst/>
          </a:prstGeom>
          <a:solidFill>
            <a:srgbClr val="FFFFFF">
              <a:alpha val="65098"/>
            </a:srgbClr>
          </a:solidFill>
          <a:ln w="25400" cap="flat" cmpd="sng" algn="ctr">
            <a:noFill/>
            <a:prstDash val="soli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33363"/>
            <a:r>
              <a:rPr lang="en-US" dirty="0">
                <a:latin typeface="Arial Black" pitchFamily="34" charset="0"/>
              </a:rPr>
              <a:t>3.3. Morpheme vs. Word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7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47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47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47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47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47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47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500"/>
                                        <p:tgtEl>
                                          <p:spTgt spid="47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7" grpId="0" animBg="1"/>
      <p:bldP spid="47108" grpId="0" animBg="1"/>
      <p:bldP spid="47109" grpId="0" animBg="1"/>
      <p:bldP spid="47111" grpId="0"/>
      <p:bldP spid="47112" grpId="0"/>
      <p:bldP spid="47113" grpId="0"/>
      <p:bldP spid="47115" grpId="0"/>
      <p:bldP spid="47118" grpId="0"/>
      <p:bldP spid="2" grpId="0" animBg="1"/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467099" y="1360511"/>
            <a:ext cx="2209800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3900" dirty="0">
                <a:solidFill>
                  <a:schemeClr val="bg1">
                    <a:lumMod val="85000"/>
                  </a:schemeClr>
                </a:solidFill>
                <a:latin typeface="Algerian" panose="04020705040A02060702" pitchFamily="82" charset="0"/>
              </a:rPr>
              <a:t>?</a:t>
            </a:r>
            <a:endParaRPr lang="vi-VN" sz="23900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92136" y="2864642"/>
            <a:ext cx="7959725" cy="762000"/>
          </a:xfrm>
        </p:spPr>
        <p:txBody>
          <a:bodyPr/>
          <a:lstStyle/>
          <a:p>
            <a:pPr marL="0" indent="0" algn="ctr">
              <a:buNone/>
            </a:pPr>
            <a:r>
              <a:rPr lang="en-US" b="1" dirty="0"/>
              <a:t>Morphemes are the constituent of words</a:t>
            </a:r>
            <a:endParaRPr lang="vi-VN" b="1" dirty="0"/>
          </a:p>
        </p:txBody>
      </p:sp>
    </p:spTree>
    <p:extLst>
      <p:ext uri="{BB962C8B-B14F-4D97-AF65-F5344CB8AC3E}">
        <p14:creationId xmlns:p14="http://schemas.microsoft.com/office/powerpoint/2010/main" val="237258305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" y="2819400"/>
            <a:ext cx="9144000" cy="1295400"/>
          </a:xfrm>
          <a:solidFill>
            <a:srgbClr val="FFFFFF">
              <a:alpha val="65098"/>
            </a:srgb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marL="1147763" indent="-914400">
              <a:lnSpc>
                <a:spcPct val="150000"/>
              </a:lnSpc>
            </a:pPr>
            <a:r>
              <a:rPr lang="en-US" sz="4800" dirty="0">
                <a:latin typeface="Arial Black" pitchFamily="34" charset="0"/>
              </a:rPr>
              <a:t>Practice</a:t>
            </a:r>
          </a:p>
        </p:txBody>
      </p:sp>
    </p:spTree>
    <p:extLst>
      <p:ext uri="{BB962C8B-B14F-4D97-AF65-F5344CB8AC3E}">
        <p14:creationId xmlns:p14="http://schemas.microsoft.com/office/powerpoint/2010/main" val="342355596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1" y="184150"/>
            <a:ext cx="9144000" cy="730250"/>
          </a:xfrm>
          <a:prstGeom prst="rect">
            <a:avLst/>
          </a:prstGeom>
          <a:solidFill>
            <a:srgbClr val="FFFFFF">
              <a:alpha val="65098"/>
            </a:srgbClr>
          </a:solidFill>
          <a:ln w="25400" cap="flat" cmpd="sng" algn="ctr">
            <a:noFill/>
            <a:prstDash val="soli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33363"/>
            <a:r>
              <a:rPr lang="en-US" dirty="0">
                <a:latin typeface="Arial Black" pitchFamily="34" charset="0"/>
              </a:rPr>
              <a:t>Exercise 1, p. 12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228600" y="990600"/>
          <a:ext cx="8686800" cy="5783580"/>
        </p:xfrm>
        <a:graphic>
          <a:graphicData uri="http://schemas.openxmlformats.org/drawingml/2006/table">
            <a:tbl>
              <a:tblPr firstRow="1" bandRow="1">
                <a:tableStyleId>{F2DE63D5-997A-4646-A377-4702673A728D}</a:tableStyleId>
              </a:tblPr>
              <a:tblGrid>
                <a:gridCol w="21717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1717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17170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1717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525780">
                <a:tc>
                  <a:txBody>
                    <a:bodyPr/>
                    <a:lstStyle/>
                    <a:p>
                      <a:pPr algn="ctr"/>
                      <a:endParaRPr lang="en-US" sz="2800" dirty="0">
                        <a:latin typeface="Candara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>
                          <a:latin typeface="Candara" pitchFamily="34" charset="0"/>
                        </a:rPr>
                        <a:t>word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>
                          <a:latin typeface="Candara" pitchFamily="34" charset="0"/>
                        </a:rPr>
                        <a:t>syllable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>
                          <a:latin typeface="Candara" pitchFamily="34" charset="0"/>
                        </a:rPr>
                        <a:t>morpheme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2578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2578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2578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578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52578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52578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52578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52578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52578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52578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228600" y="1524000"/>
            <a:ext cx="1447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Candara" pitchFamily="34" charset="0"/>
              </a:rPr>
              <a:t>1. play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28600" y="2057400"/>
            <a:ext cx="1600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Candara" pitchFamily="34" charset="0"/>
              </a:rPr>
              <a:t>2. replay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28600" y="2590800"/>
            <a:ext cx="1447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Candara" pitchFamily="34" charset="0"/>
              </a:rPr>
              <a:t>3. date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28600" y="3048000"/>
            <a:ext cx="1981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Candara" pitchFamily="34" charset="0"/>
              </a:rPr>
              <a:t>4. antedate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28600" y="3581400"/>
            <a:ext cx="1828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Candara" pitchFamily="34" charset="0"/>
              </a:rPr>
              <a:t>5. hygiene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28600" y="4114800"/>
            <a:ext cx="1447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Candara" pitchFamily="34" charset="0"/>
              </a:rPr>
              <a:t>6. weak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28600" y="4648200"/>
            <a:ext cx="1752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Candara" pitchFamily="34" charset="0"/>
              </a:rPr>
              <a:t>7. weaken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28600" y="5181600"/>
            <a:ext cx="1447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Candara" pitchFamily="34" charset="0"/>
              </a:rPr>
              <a:t>8. man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28600" y="5715000"/>
            <a:ext cx="1676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Candara" pitchFamily="34" charset="0"/>
              </a:rPr>
              <a:t>9. manly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28600" y="6258580"/>
            <a:ext cx="1447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Candara" pitchFamily="34" charset="0"/>
              </a:rPr>
              <a:t>10. keep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124200" y="1524000"/>
            <a:ext cx="685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latin typeface="Comic Sans MS" pitchFamily="66" charset="0"/>
              </a:rPr>
              <a:t>1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257800" y="1524000"/>
            <a:ext cx="685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latin typeface="Comic Sans MS" pitchFamily="66" charset="0"/>
              </a:rPr>
              <a:t>1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7543800" y="1524000"/>
            <a:ext cx="685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latin typeface="Comic Sans MS" pitchFamily="66" charset="0"/>
              </a:rPr>
              <a:t>1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3124200" y="2057400"/>
            <a:ext cx="685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latin typeface="Comic Sans MS" pitchFamily="66" charset="0"/>
              </a:rPr>
              <a:t>1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257800" y="2057400"/>
            <a:ext cx="685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latin typeface="Comic Sans MS" pitchFamily="66" charset="0"/>
              </a:rPr>
              <a:t>2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7543800" y="2057400"/>
            <a:ext cx="685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latin typeface="Comic Sans MS" pitchFamily="66" charset="0"/>
              </a:rPr>
              <a:t>2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3124200" y="2590800"/>
            <a:ext cx="685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latin typeface="Comic Sans MS" pitchFamily="66" charset="0"/>
              </a:rPr>
              <a:t>1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5257800" y="2590800"/>
            <a:ext cx="685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latin typeface="Comic Sans MS" pitchFamily="66" charset="0"/>
              </a:rPr>
              <a:t>1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7543800" y="2590800"/>
            <a:ext cx="685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latin typeface="Comic Sans MS" pitchFamily="66" charset="0"/>
              </a:rPr>
              <a:t>1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3124200" y="3134380"/>
            <a:ext cx="685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latin typeface="Comic Sans MS" pitchFamily="66" charset="0"/>
              </a:rPr>
              <a:t>1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257800" y="3124200"/>
            <a:ext cx="685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latin typeface="Comic Sans MS" pitchFamily="66" charset="0"/>
              </a:rPr>
              <a:t>3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7543800" y="3124200"/>
            <a:ext cx="685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latin typeface="Comic Sans MS" pitchFamily="66" charset="0"/>
              </a:rPr>
              <a:t>2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3124200" y="3667780"/>
            <a:ext cx="685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latin typeface="Comic Sans MS" pitchFamily="66" charset="0"/>
              </a:rPr>
              <a:t>1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5257800" y="3657600"/>
            <a:ext cx="685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latin typeface="Comic Sans MS" pitchFamily="66" charset="0"/>
              </a:rPr>
              <a:t>2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7543800" y="3657600"/>
            <a:ext cx="685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latin typeface="Comic Sans MS" pitchFamily="66" charset="0"/>
              </a:rPr>
              <a:t>1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3124200" y="4201180"/>
            <a:ext cx="685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latin typeface="Comic Sans MS" pitchFamily="66" charset="0"/>
              </a:rPr>
              <a:t>1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5257800" y="4191000"/>
            <a:ext cx="685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latin typeface="Comic Sans MS" pitchFamily="66" charset="0"/>
              </a:rPr>
              <a:t>1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7543800" y="4191000"/>
            <a:ext cx="685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latin typeface="Comic Sans MS" pitchFamily="66" charset="0"/>
              </a:rPr>
              <a:t>1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3124200" y="4734580"/>
            <a:ext cx="685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latin typeface="Comic Sans MS" pitchFamily="66" charset="0"/>
              </a:rPr>
              <a:t>1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5257800" y="4724400"/>
            <a:ext cx="685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latin typeface="Comic Sans MS" pitchFamily="66" charset="0"/>
              </a:rPr>
              <a:t>2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7543800" y="4724400"/>
            <a:ext cx="685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latin typeface="Comic Sans MS" pitchFamily="66" charset="0"/>
              </a:rPr>
              <a:t>2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3124200" y="5267980"/>
            <a:ext cx="685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latin typeface="Comic Sans MS" pitchFamily="66" charset="0"/>
              </a:rPr>
              <a:t>1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5257800" y="5257800"/>
            <a:ext cx="685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latin typeface="Comic Sans MS" pitchFamily="66" charset="0"/>
              </a:rPr>
              <a:t>1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7543800" y="5257800"/>
            <a:ext cx="685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latin typeface="Comic Sans MS" pitchFamily="66" charset="0"/>
              </a:rPr>
              <a:t>1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3124200" y="5725180"/>
            <a:ext cx="685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latin typeface="Comic Sans MS" pitchFamily="66" charset="0"/>
              </a:rPr>
              <a:t>1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5257800" y="5715000"/>
            <a:ext cx="685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latin typeface="Comic Sans MS" pitchFamily="66" charset="0"/>
              </a:rPr>
              <a:t>2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7543800" y="5715000"/>
            <a:ext cx="685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latin typeface="Comic Sans MS" pitchFamily="66" charset="0"/>
              </a:rPr>
              <a:t>2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3124200" y="6258580"/>
            <a:ext cx="685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latin typeface="Comic Sans MS" pitchFamily="66" charset="0"/>
              </a:rPr>
              <a:t>1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5257800" y="6248400"/>
            <a:ext cx="685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latin typeface="Comic Sans MS" pitchFamily="66" charset="0"/>
              </a:rPr>
              <a:t>1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7543800" y="6248400"/>
            <a:ext cx="685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latin typeface="Comic Sans MS" pitchFamily="66" charset="0"/>
              </a:rPr>
              <a:t>1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19" grpId="0"/>
      <p:bldP spid="20" grpId="0"/>
      <p:bldP spid="21" grpId="0"/>
      <p:bldP spid="22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1" y="184150"/>
            <a:ext cx="9144000" cy="730250"/>
          </a:xfrm>
          <a:prstGeom prst="rect">
            <a:avLst/>
          </a:prstGeom>
          <a:solidFill>
            <a:srgbClr val="FFFFFF">
              <a:alpha val="65098"/>
            </a:srgbClr>
          </a:solidFill>
          <a:ln w="25400" cap="flat" cmpd="sng" algn="ctr">
            <a:noFill/>
            <a:prstDash val="soli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33363"/>
            <a:r>
              <a:rPr lang="en-US" dirty="0">
                <a:latin typeface="Arial Black" pitchFamily="34" charset="0"/>
              </a:rPr>
              <a:t>Exercise 1, p. 12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228600" y="990600"/>
          <a:ext cx="8686800" cy="5783580"/>
        </p:xfrm>
        <a:graphic>
          <a:graphicData uri="http://schemas.openxmlformats.org/drawingml/2006/table">
            <a:tbl>
              <a:tblPr firstRow="1" bandRow="1">
                <a:tableStyleId>{F2DE63D5-997A-4646-A377-4702673A728D}</a:tableStyleId>
              </a:tblPr>
              <a:tblGrid>
                <a:gridCol w="22860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574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17170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1717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525780">
                <a:tc>
                  <a:txBody>
                    <a:bodyPr/>
                    <a:lstStyle/>
                    <a:p>
                      <a:pPr algn="ctr"/>
                      <a:endParaRPr lang="en-US" sz="2800" dirty="0">
                        <a:latin typeface="Candara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>
                          <a:latin typeface="Candara" pitchFamily="34" charset="0"/>
                        </a:rPr>
                        <a:t>word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>
                          <a:latin typeface="Candara" pitchFamily="34" charset="0"/>
                        </a:rPr>
                        <a:t>syllable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>
                          <a:latin typeface="Candara" pitchFamily="34" charset="0"/>
                        </a:rPr>
                        <a:t>morpheme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2578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2578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2578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578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52578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52578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52578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52578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52578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52578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228600" y="1524000"/>
            <a:ext cx="2057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Candara" pitchFamily="34" charset="0"/>
              </a:rPr>
              <a:t>11. keeper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28600" y="2057400"/>
            <a:ext cx="1600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Candara" pitchFamily="34" charset="0"/>
              </a:rPr>
              <a:t>12. able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28600" y="2590800"/>
            <a:ext cx="1981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Candara" pitchFamily="34" charset="0"/>
              </a:rPr>
              <a:t>13. unable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28600" y="3048000"/>
            <a:ext cx="2514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Candara" pitchFamily="34" charset="0"/>
              </a:rPr>
              <a:t>14. mahogany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28600" y="3581400"/>
            <a:ext cx="1828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Candara" pitchFamily="34" charset="0"/>
              </a:rPr>
              <a:t>15. rain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28600" y="4114800"/>
            <a:ext cx="1447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Candara" pitchFamily="34" charset="0"/>
              </a:rPr>
              <a:t>16. rainy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28600" y="4648200"/>
            <a:ext cx="1752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Candara" pitchFamily="34" charset="0"/>
              </a:rPr>
              <a:t>17. cheap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28600" y="5181600"/>
            <a:ext cx="1981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Candara" pitchFamily="34" charset="0"/>
              </a:rPr>
              <a:t>18. cheaply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28600" y="5715000"/>
            <a:ext cx="2362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Candara" pitchFamily="34" charset="0"/>
              </a:rPr>
              <a:t>19. cheaper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28600" y="6258580"/>
            <a:ext cx="2057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Candara" pitchFamily="34" charset="0"/>
              </a:rPr>
              <a:t>20. honest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124200" y="1524000"/>
            <a:ext cx="685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latin typeface="Comic Sans MS" pitchFamily="66" charset="0"/>
              </a:rPr>
              <a:t>1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257800" y="1524000"/>
            <a:ext cx="685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latin typeface="Comic Sans MS" pitchFamily="66" charset="0"/>
              </a:rPr>
              <a:t>2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7543800" y="1524000"/>
            <a:ext cx="685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latin typeface="Comic Sans MS" pitchFamily="66" charset="0"/>
              </a:rPr>
              <a:t>2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3124200" y="2057400"/>
            <a:ext cx="685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latin typeface="Comic Sans MS" pitchFamily="66" charset="0"/>
              </a:rPr>
              <a:t>1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257800" y="2057400"/>
            <a:ext cx="685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latin typeface="Comic Sans MS" pitchFamily="66" charset="0"/>
              </a:rPr>
              <a:t>2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7543800" y="2057400"/>
            <a:ext cx="685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latin typeface="Comic Sans MS" pitchFamily="66" charset="0"/>
              </a:rPr>
              <a:t>1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3124200" y="2590800"/>
            <a:ext cx="685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latin typeface="Comic Sans MS" pitchFamily="66" charset="0"/>
              </a:rPr>
              <a:t>1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5257800" y="2590800"/>
            <a:ext cx="685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latin typeface="Comic Sans MS" pitchFamily="66" charset="0"/>
              </a:rPr>
              <a:t>3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7543800" y="2590800"/>
            <a:ext cx="685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latin typeface="Comic Sans MS" pitchFamily="66" charset="0"/>
              </a:rPr>
              <a:t>2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3124200" y="3134380"/>
            <a:ext cx="685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latin typeface="Comic Sans MS" pitchFamily="66" charset="0"/>
              </a:rPr>
              <a:t>1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257800" y="3124200"/>
            <a:ext cx="685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latin typeface="Comic Sans MS" pitchFamily="66" charset="0"/>
              </a:rPr>
              <a:t>4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7543800" y="3124200"/>
            <a:ext cx="685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latin typeface="Comic Sans MS" pitchFamily="66" charset="0"/>
              </a:rPr>
              <a:t>1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3124200" y="3667780"/>
            <a:ext cx="685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latin typeface="Comic Sans MS" pitchFamily="66" charset="0"/>
              </a:rPr>
              <a:t>1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5257800" y="3657600"/>
            <a:ext cx="685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latin typeface="Comic Sans MS" pitchFamily="66" charset="0"/>
              </a:rPr>
              <a:t>1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7543800" y="3657600"/>
            <a:ext cx="685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latin typeface="Comic Sans MS" pitchFamily="66" charset="0"/>
              </a:rPr>
              <a:t>1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3124200" y="4201180"/>
            <a:ext cx="685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latin typeface="Comic Sans MS" pitchFamily="66" charset="0"/>
              </a:rPr>
              <a:t>1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5257800" y="4191000"/>
            <a:ext cx="685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latin typeface="Comic Sans MS" pitchFamily="66" charset="0"/>
              </a:rPr>
              <a:t>2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7543800" y="4191000"/>
            <a:ext cx="685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latin typeface="Comic Sans MS" pitchFamily="66" charset="0"/>
              </a:rPr>
              <a:t>2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3124200" y="4734580"/>
            <a:ext cx="685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latin typeface="Comic Sans MS" pitchFamily="66" charset="0"/>
              </a:rPr>
              <a:t>1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5257800" y="4724400"/>
            <a:ext cx="685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latin typeface="Comic Sans MS" pitchFamily="66" charset="0"/>
              </a:rPr>
              <a:t>1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7543800" y="4724400"/>
            <a:ext cx="685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latin typeface="Comic Sans MS" pitchFamily="66" charset="0"/>
              </a:rPr>
              <a:t>1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3124200" y="5267980"/>
            <a:ext cx="685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latin typeface="Comic Sans MS" pitchFamily="66" charset="0"/>
              </a:rPr>
              <a:t>1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5257800" y="5257800"/>
            <a:ext cx="685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latin typeface="Comic Sans MS" pitchFamily="66" charset="0"/>
              </a:rPr>
              <a:t>2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7543800" y="5257800"/>
            <a:ext cx="685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latin typeface="Comic Sans MS" pitchFamily="66" charset="0"/>
              </a:rPr>
              <a:t>2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3124200" y="5725180"/>
            <a:ext cx="685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latin typeface="Comic Sans MS" pitchFamily="66" charset="0"/>
              </a:rPr>
              <a:t>1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5257800" y="5715000"/>
            <a:ext cx="685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latin typeface="Comic Sans MS" pitchFamily="66" charset="0"/>
              </a:rPr>
              <a:t>2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7543800" y="5715000"/>
            <a:ext cx="685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latin typeface="Comic Sans MS" pitchFamily="66" charset="0"/>
              </a:rPr>
              <a:t>2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3124200" y="6258580"/>
            <a:ext cx="685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latin typeface="Comic Sans MS" pitchFamily="66" charset="0"/>
              </a:rPr>
              <a:t>1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5257800" y="6248400"/>
            <a:ext cx="685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latin typeface="Comic Sans MS" pitchFamily="66" charset="0"/>
              </a:rPr>
              <a:t>2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7543800" y="6248400"/>
            <a:ext cx="685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latin typeface="Comic Sans MS" pitchFamily="66" charset="0"/>
              </a:rPr>
              <a:t>1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19" grpId="0"/>
      <p:bldP spid="20" grpId="0"/>
      <p:bldP spid="21" grpId="0"/>
      <p:bldP spid="22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-1" y="4191000"/>
            <a:ext cx="9144001" cy="2362200"/>
          </a:xfrm>
          <a:solidFill>
            <a:schemeClr val="bg1">
              <a:alpha val="47000"/>
            </a:schemeClr>
          </a:solidFill>
        </p:spPr>
        <p:txBody>
          <a:bodyPr/>
          <a:lstStyle/>
          <a:p>
            <a:pPr algn="ctr"/>
            <a:r>
              <a:rPr lang="en-US" sz="7200" dirty="0"/>
              <a:t>III. Classifications of Morphemes</a:t>
            </a:r>
          </a:p>
        </p:txBody>
      </p:sp>
      <p:pic>
        <p:nvPicPr>
          <p:cNvPr id="3789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black">
          <a:xfrm>
            <a:off x="7239000" y="152400"/>
            <a:ext cx="1905000" cy="1066799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0863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78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0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490895" y="1143000"/>
            <a:ext cx="3909015" cy="2701071"/>
            <a:chOff x="548684" y="2366963"/>
            <a:chExt cx="2209800" cy="2107453"/>
          </a:xfrm>
        </p:grpSpPr>
        <p:sp>
          <p:nvSpPr>
            <p:cNvPr id="48" name="AutoShape 8"/>
            <p:cNvSpPr>
              <a:spLocks noChangeArrowheads="1"/>
            </p:cNvSpPr>
            <p:nvPr/>
          </p:nvSpPr>
          <p:spPr bwMode="ltGray">
            <a:xfrm>
              <a:off x="558209" y="2505076"/>
              <a:ext cx="2185988" cy="1969340"/>
            </a:xfrm>
            <a:prstGeom prst="roundRect">
              <a:avLst>
                <a:gd name="adj" fmla="val 5750"/>
              </a:avLst>
            </a:prstGeom>
            <a:solidFill>
              <a:schemeClr val="accent1">
                <a:lumMod val="20000"/>
                <a:lumOff val="80000"/>
              </a:schemeClr>
            </a:solidFill>
            <a:ln w="19050">
              <a:solidFill>
                <a:schemeClr val="accent1"/>
              </a:solidFill>
              <a:round/>
              <a:headEnd/>
              <a:tailEnd/>
            </a:ln>
            <a:effectLst>
              <a:outerShdw dist="45791" dir="3378596" algn="ctr" rotWithShape="0">
                <a:srgbClr val="FFFFFF">
                  <a:alpha val="39999"/>
                </a:srgbClr>
              </a:outerShdw>
            </a:effec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9" name="Freeform 9"/>
            <p:cNvSpPr>
              <a:spLocks/>
            </p:cNvSpPr>
            <p:nvPr/>
          </p:nvSpPr>
          <p:spPr bwMode="gray">
            <a:xfrm>
              <a:off x="548684" y="2366963"/>
              <a:ext cx="2209800" cy="431800"/>
            </a:xfrm>
            <a:custGeom>
              <a:avLst/>
              <a:gdLst/>
              <a:ahLst/>
              <a:cxnLst>
                <a:cxn ang="0">
                  <a:pos x="1" y="278"/>
                </a:cxn>
                <a:cxn ang="0">
                  <a:pos x="1611" y="278"/>
                </a:cxn>
                <a:cxn ang="0">
                  <a:pos x="1611" y="119"/>
                </a:cxn>
                <a:cxn ang="0">
                  <a:pos x="1509" y="3"/>
                </a:cxn>
                <a:cxn ang="0">
                  <a:pos x="137" y="6"/>
                </a:cxn>
                <a:cxn ang="0">
                  <a:pos x="0" y="99"/>
                </a:cxn>
                <a:cxn ang="0">
                  <a:pos x="1" y="278"/>
                </a:cxn>
              </a:cxnLst>
              <a:rect l="0" t="0" r="r" b="b"/>
              <a:pathLst>
                <a:path w="1617" h="278">
                  <a:moveTo>
                    <a:pt x="1" y="278"/>
                  </a:moveTo>
                  <a:lnTo>
                    <a:pt x="1611" y="278"/>
                  </a:lnTo>
                  <a:lnTo>
                    <a:pt x="1611" y="119"/>
                  </a:lnTo>
                  <a:cubicBezTo>
                    <a:pt x="1617" y="60"/>
                    <a:pt x="1587" y="15"/>
                    <a:pt x="1509" y="3"/>
                  </a:cubicBezTo>
                  <a:cubicBezTo>
                    <a:pt x="823" y="4"/>
                    <a:pt x="137" y="6"/>
                    <a:pt x="137" y="6"/>
                  </a:cubicBezTo>
                  <a:cubicBezTo>
                    <a:pt x="96" y="0"/>
                    <a:pt x="12" y="12"/>
                    <a:pt x="0" y="99"/>
                  </a:cubicBezTo>
                  <a:cubicBezTo>
                    <a:pt x="0" y="188"/>
                    <a:pt x="1" y="278"/>
                    <a:pt x="1" y="278"/>
                  </a:cubicBezTo>
                  <a:close/>
                </a:path>
              </a:pathLst>
            </a:custGeom>
            <a:ln>
              <a:headEnd/>
              <a:tailEnd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 algn="ctr"/>
              <a:r>
                <a:rPr lang="en-US" sz="3200" b="1" dirty="0">
                  <a:solidFill>
                    <a:srgbClr val="FFFFFF"/>
                  </a:solidFill>
                  <a:latin typeface="Candara" pitchFamily="34" charset="0"/>
                </a:rPr>
                <a:t>Free morpheme</a:t>
              </a:r>
            </a:p>
          </p:txBody>
        </p:sp>
        <p:sp>
          <p:nvSpPr>
            <p:cNvPr id="50" name="Rectangle 49"/>
            <p:cNvSpPr>
              <a:spLocks noChangeArrowheads="1"/>
            </p:cNvSpPr>
            <p:nvPr/>
          </p:nvSpPr>
          <p:spPr bwMode="gray">
            <a:xfrm>
              <a:off x="558209" y="2842591"/>
              <a:ext cx="2092584" cy="10085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marL="280988" indent="-280988">
                <a:lnSpc>
                  <a:spcPct val="150000"/>
                </a:lnSpc>
                <a:buClr>
                  <a:srgbClr val="000000"/>
                </a:buClr>
                <a:buSzPct val="80000"/>
                <a:buFont typeface="Wingdings" pitchFamily="2" charset="2"/>
                <a:buChar char="§"/>
              </a:pPr>
              <a:r>
                <a:rPr lang="en-US" sz="2600" b="1" dirty="0">
                  <a:solidFill>
                    <a:srgbClr val="000000"/>
                  </a:solidFill>
                  <a:latin typeface="Candara" pitchFamily="34" charset="0"/>
                </a:rPr>
                <a:t>Can</a:t>
              </a:r>
              <a:r>
                <a:rPr lang="en-US" sz="2600" b="0" dirty="0">
                  <a:solidFill>
                    <a:srgbClr val="000000"/>
                  </a:solidFill>
                  <a:latin typeface="Candara" pitchFamily="34" charset="0"/>
                </a:rPr>
                <a:t> stand alone as a word.</a:t>
              </a:r>
            </a:p>
          </p:txBody>
        </p:sp>
      </p:grpSp>
      <p:sp>
        <p:nvSpPr>
          <p:cNvPr id="23" name="Title 1"/>
          <p:cNvSpPr txBox="1">
            <a:spLocks/>
          </p:cNvSpPr>
          <p:nvPr/>
        </p:nvSpPr>
        <p:spPr bwMode="black">
          <a:xfrm>
            <a:off x="-381000" y="184150"/>
            <a:ext cx="9677399" cy="882650"/>
          </a:xfrm>
          <a:prstGeom prst="rect">
            <a:avLst/>
          </a:prstGeom>
          <a:solidFill>
            <a:srgbClr val="FFFFFF">
              <a:alpha val="65098"/>
            </a:srgbClr>
          </a:solidFill>
          <a:ln w="25400" cap="flat" cmpd="sng" algn="ctr">
            <a:noFill/>
            <a:prstDash val="solid"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33363"/>
            <a:r>
              <a:rPr lang="en-US" sz="3000" dirty="0">
                <a:latin typeface="Arial Black" pitchFamily="34" charset="0"/>
              </a:rPr>
              <a:t>1. Free morphemes vs. Bound morphemes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4953000" y="1143000"/>
            <a:ext cx="4191000" cy="2728128"/>
            <a:chOff x="4953000" y="1371601"/>
            <a:chExt cx="4191000" cy="2728128"/>
          </a:xfrm>
        </p:grpSpPr>
        <p:grpSp>
          <p:nvGrpSpPr>
            <p:cNvPr id="5" name="Group 4"/>
            <p:cNvGrpSpPr/>
            <p:nvPr/>
          </p:nvGrpSpPr>
          <p:grpSpPr>
            <a:xfrm>
              <a:off x="4953000" y="1371601"/>
              <a:ext cx="4038600" cy="2701071"/>
              <a:chOff x="6519272" y="2366963"/>
              <a:chExt cx="2209800" cy="2107454"/>
            </a:xfrm>
          </p:grpSpPr>
          <p:sp>
            <p:nvSpPr>
              <p:cNvPr id="53" name="AutoShape 13"/>
              <p:cNvSpPr>
                <a:spLocks noChangeArrowheads="1"/>
              </p:cNvSpPr>
              <p:nvPr/>
            </p:nvSpPr>
            <p:spPr bwMode="gray">
              <a:xfrm>
                <a:off x="6528797" y="2505076"/>
                <a:ext cx="2185987" cy="1969341"/>
              </a:xfrm>
              <a:prstGeom prst="roundRect">
                <a:avLst>
                  <a:gd name="adj" fmla="val 5750"/>
                </a:avLst>
              </a:prstGeom>
              <a:solidFill>
                <a:schemeClr val="accent3">
                  <a:lumMod val="20000"/>
                  <a:lumOff val="80000"/>
                </a:schemeClr>
              </a:solidFill>
              <a:ln w="19050" algn="ctr">
                <a:solidFill>
                  <a:schemeClr val="accent3"/>
                </a:solidFill>
                <a:round/>
                <a:headEnd/>
                <a:tailEnd/>
              </a:ln>
              <a:effectLst>
                <a:outerShdw dist="45791" dir="3378596" algn="ctr" rotWithShape="0">
                  <a:srgbClr val="FFFFFF">
                    <a:alpha val="39999"/>
                  </a:srgbClr>
                </a:outerShdw>
              </a:effec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4" name="Freeform 14"/>
              <p:cNvSpPr>
                <a:spLocks/>
              </p:cNvSpPr>
              <p:nvPr/>
            </p:nvSpPr>
            <p:spPr bwMode="gray">
              <a:xfrm>
                <a:off x="6519272" y="2366963"/>
                <a:ext cx="2209800" cy="431800"/>
              </a:xfrm>
              <a:custGeom>
                <a:avLst/>
                <a:gdLst/>
                <a:ahLst/>
                <a:cxnLst>
                  <a:cxn ang="0">
                    <a:pos x="1" y="278"/>
                  </a:cxn>
                  <a:cxn ang="0">
                    <a:pos x="1611" y="278"/>
                  </a:cxn>
                  <a:cxn ang="0">
                    <a:pos x="1611" y="119"/>
                  </a:cxn>
                  <a:cxn ang="0">
                    <a:pos x="1509" y="3"/>
                  </a:cxn>
                  <a:cxn ang="0">
                    <a:pos x="137" y="6"/>
                  </a:cxn>
                  <a:cxn ang="0">
                    <a:pos x="0" y="99"/>
                  </a:cxn>
                  <a:cxn ang="0">
                    <a:pos x="1" y="278"/>
                  </a:cxn>
                </a:cxnLst>
                <a:rect l="0" t="0" r="r" b="b"/>
                <a:pathLst>
                  <a:path w="1617" h="278">
                    <a:moveTo>
                      <a:pt x="1" y="278"/>
                    </a:moveTo>
                    <a:lnTo>
                      <a:pt x="1611" y="278"/>
                    </a:lnTo>
                    <a:lnTo>
                      <a:pt x="1611" y="119"/>
                    </a:lnTo>
                    <a:cubicBezTo>
                      <a:pt x="1617" y="60"/>
                      <a:pt x="1587" y="15"/>
                      <a:pt x="1509" y="3"/>
                    </a:cubicBezTo>
                    <a:cubicBezTo>
                      <a:pt x="823" y="4"/>
                      <a:pt x="137" y="6"/>
                      <a:pt x="137" y="6"/>
                    </a:cubicBezTo>
                    <a:cubicBezTo>
                      <a:pt x="96" y="0"/>
                      <a:pt x="12" y="12"/>
                      <a:pt x="0" y="99"/>
                    </a:cubicBezTo>
                    <a:cubicBezTo>
                      <a:pt x="0" y="188"/>
                      <a:pt x="1" y="278"/>
                      <a:pt x="1" y="278"/>
                    </a:cubicBezTo>
                    <a:close/>
                  </a:path>
                </a:pathLst>
              </a:custGeom>
              <a:ln>
                <a:headEnd/>
                <a:tailEnd/>
              </a:ln>
            </p:spPr>
            <p:style>
              <a:lnRef idx="3">
                <a:schemeClr val="lt1"/>
              </a:lnRef>
              <a:fillRef idx="1">
                <a:schemeClr val="accent3"/>
              </a:fillRef>
              <a:effectRef idx="1">
                <a:schemeClr val="accent3"/>
              </a:effectRef>
              <a:fontRef idx="minor">
                <a:schemeClr val="lt1"/>
              </a:fontRef>
            </p:style>
            <p:txBody>
              <a:bodyPr/>
              <a:lstStyle/>
              <a:p>
                <a:pPr algn="ctr"/>
                <a:r>
                  <a:rPr lang="en-US" sz="3200" b="1" dirty="0">
                    <a:solidFill>
                      <a:srgbClr val="FFFFFF"/>
                    </a:solidFill>
                    <a:latin typeface="Candara" pitchFamily="34" charset="0"/>
                  </a:rPr>
                  <a:t>Bound morpheme</a:t>
                </a:r>
              </a:p>
            </p:txBody>
          </p:sp>
        </p:grpSp>
        <p:sp>
          <p:nvSpPr>
            <p:cNvPr id="26" name="Rectangle 25"/>
            <p:cNvSpPr>
              <a:spLocks noChangeArrowheads="1"/>
            </p:cNvSpPr>
            <p:nvPr/>
          </p:nvSpPr>
          <p:spPr bwMode="gray">
            <a:xfrm>
              <a:off x="5061334" y="1981200"/>
              <a:ext cx="4082666" cy="21185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marL="280988" indent="-280988">
                <a:lnSpc>
                  <a:spcPts val="3800"/>
                </a:lnSpc>
                <a:spcBef>
                  <a:spcPts val="600"/>
                </a:spcBef>
                <a:buClr>
                  <a:srgbClr val="000000"/>
                </a:buClr>
                <a:buSzPct val="80000"/>
                <a:buFont typeface="Wingdings" pitchFamily="2" charset="2"/>
                <a:buChar char="§"/>
              </a:pPr>
              <a:r>
                <a:rPr lang="en-US" sz="2600" b="1" dirty="0">
                  <a:solidFill>
                    <a:srgbClr val="000000"/>
                  </a:solidFill>
                  <a:latin typeface="Candara" pitchFamily="34" charset="0"/>
                </a:rPr>
                <a:t>Cannot</a:t>
              </a:r>
              <a:r>
                <a:rPr lang="en-US" sz="2600" b="0" dirty="0">
                  <a:solidFill>
                    <a:srgbClr val="000000"/>
                  </a:solidFill>
                  <a:latin typeface="Candara" pitchFamily="34" charset="0"/>
                </a:rPr>
                <a:t> stand alone</a:t>
              </a:r>
            </a:p>
            <a:p>
              <a:pPr marL="280988" indent="-280988">
                <a:lnSpc>
                  <a:spcPts val="3800"/>
                </a:lnSpc>
                <a:spcBef>
                  <a:spcPts val="600"/>
                </a:spcBef>
                <a:buClr>
                  <a:srgbClr val="000000"/>
                </a:buClr>
                <a:buSzPct val="80000"/>
                <a:buFont typeface="Wingdings" pitchFamily="2" charset="2"/>
                <a:buChar char="§"/>
              </a:pPr>
              <a:r>
                <a:rPr lang="en-US" sz="2600" b="0" dirty="0">
                  <a:solidFill>
                    <a:srgbClr val="000000"/>
                  </a:solidFill>
                  <a:latin typeface="Candara" pitchFamily="34" charset="0"/>
                </a:rPr>
                <a:t>Need to </a:t>
              </a:r>
              <a:r>
                <a:rPr lang="en-US" sz="2600" b="1" dirty="0">
                  <a:solidFill>
                    <a:srgbClr val="000000"/>
                  </a:solidFill>
                  <a:latin typeface="Candara" pitchFamily="34" charset="0"/>
                </a:rPr>
                <a:t>combine with another morpheme</a:t>
              </a:r>
              <a:r>
                <a:rPr lang="en-US" sz="2600" b="0" dirty="0">
                  <a:solidFill>
                    <a:srgbClr val="000000"/>
                  </a:solidFill>
                  <a:latin typeface="Candara" pitchFamily="34" charset="0"/>
                </a:rPr>
                <a:t> to form a word</a:t>
              </a: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914400" y="3962400"/>
            <a:ext cx="7696200" cy="2286000"/>
            <a:chOff x="1585913" y="1995488"/>
            <a:chExt cx="6115050" cy="1397000"/>
          </a:xfrm>
        </p:grpSpPr>
        <p:grpSp>
          <p:nvGrpSpPr>
            <p:cNvPr id="31" name="Group 16"/>
            <p:cNvGrpSpPr>
              <a:grpSpLocks/>
            </p:cNvGrpSpPr>
            <p:nvPr/>
          </p:nvGrpSpPr>
          <p:grpSpPr bwMode="auto">
            <a:xfrm>
              <a:off x="3705225" y="1995488"/>
              <a:ext cx="1646238" cy="466725"/>
              <a:chOff x="2264" y="908"/>
              <a:chExt cx="1154" cy="327"/>
            </a:xfrm>
          </p:grpSpPr>
          <p:sp>
            <p:nvSpPr>
              <p:cNvPr id="32" name="AutoShape 17"/>
              <p:cNvSpPr>
                <a:spLocks noChangeArrowheads="1"/>
              </p:cNvSpPr>
              <p:nvPr/>
            </p:nvSpPr>
            <p:spPr bwMode="gray">
              <a:xfrm>
                <a:off x="2304" y="908"/>
                <a:ext cx="1114" cy="262"/>
              </a:xfrm>
              <a:prstGeom prst="roundRect">
                <a:avLst>
                  <a:gd name="adj" fmla="val 16667"/>
                </a:avLst>
              </a:prstGeom>
              <a:ln>
                <a:noFill/>
              </a:ln>
              <a:extLst>
                <a:ext uri="{91240B29-F687-4F45-9708-019B960494DF}">
                  <a14:hiddenLine xmlns:a14="http://schemas.microsoft.com/office/drawing/2010/main" w="1905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3" name="AutoShape 18"/>
              <p:cNvSpPr>
                <a:spLocks noChangeArrowheads="1"/>
              </p:cNvSpPr>
              <p:nvPr/>
            </p:nvSpPr>
            <p:spPr bwMode="gray">
              <a:xfrm>
                <a:off x="2264" y="973"/>
                <a:ext cx="1114" cy="262"/>
              </a:xfrm>
              <a:prstGeom prst="roundRect">
                <a:avLst>
                  <a:gd name="adj" fmla="val 16667"/>
                </a:avLst>
              </a:prstGeom>
              <a:solidFill>
                <a:srgbClr val="FFFFFF">
                  <a:alpha val="89999"/>
                </a:srgbClr>
              </a:solidFill>
              <a:ln w="19050">
                <a:solidFill>
                  <a:schemeClr val="accent4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37" name="Group 22"/>
            <p:cNvGrpSpPr>
              <a:grpSpLocks/>
            </p:cNvGrpSpPr>
            <p:nvPr/>
          </p:nvGrpSpPr>
          <p:grpSpPr bwMode="auto">
            <a:xfrm>
              <a:off x="1585913" y="2917825"/>
              <a:ext cx="1316037" cy="474663"/>
              <a:chOff x="777" y="1555"/>
              <a:chExt cx="923" cy="333"/>
            </a:xfrm>
          </p:grpSpPr>
          <p:sp>
            <p:nvSpPr>
              <p:cNvPr id="39" name="AutoShape 23"/>
              <p:cNvSpPr>
                <a:spLocks noChangeArrowheads="1"/>
              </p:cNvSpPr>
              <p:nvPr/>
            </p:nvSpPr>
            <p:spPr bwMode="gray">
              <a:xfrm>
                <a:off x="816" y="1555"/>
                <a:ext cx="884" cy="290"/>
              </a:xfrm>
              <a:prstGeom prst="roundRect">
                <a:avLst>
                  <a:gd name="adj" fmla="val 16667"/>
                </a:avLst>
              </a:prstGeom>
              <a:ln/>
            </p:spPr>
            <p:style>
              <a:lnRef idx="1">
                <a:schemeClr val="accent3"/>
              </a:lnRef>
              <a:fillRef idx="3">
                <a:schemeClr val="accent3"/>
              </a:fillRef>
              <a:effectRef idx="2">
                <a:schemeClr val="accent3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0" name="AutoShape 24"/>
              <p:cNvSpPr>
                <a:spLocks noChangeArrowheads="1"/>
              </p:cNvSpPr>
              <p:nvPr/>
            </p:nvSpPr>
            <p:spPr bwMode="gray">
              <a:xfrm>
                <a:off x="777" y="1598"/>
                <a:ext cx="884" cy="290"/>
              </a:xfrm>
              <a:prstGeom prst="roundRect">
                <a:avLst>
                  <a:gd name="adj" fmla="val 16667"/>
                </a:avLst>
              </a:prstGeom>
              <a:solidFill>
                <a:srgbClr val="FFFFFF">
                  <a:alpha val="89999"/>
                </a:srgbClr>
              </a:solidFill>
              <a:ln w="19050">
                <a:solidFill>
                  <a:schemeClr val="accent3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41" name="Group 25"/>
            <p:cNvGrpSpPr>
              <a:grpSpLocks/>
            </p:cNvGrpSpPr>
            <p:nvPr/>
          </p:nvGrpSpPr>
          <p:grpSpPr bwMode="auto">
            <a:xfrm>
              <a:off x="3814763" y="2917825"/>
              <a:ext cx="1316037" cy="474663"/>
              <a:chOff x="2341" y="1555"/>
              <a:chExt cx="923" cy="333"/>
            </a:xfrm>
          </p:grpSpPr>
          <p:sp>
            <p:nvSpPr>
              <p:cNvPr id="43" name="AutoShape 26"/>
              <p:cNvSpPr>
                <a:spLocks noChangeArrowheads="1"/>
              </p:cNvSpPr>
              <p:nvPr/>
            </p:nvSpPr>
            <p:spPr bwMode="gray">
              <a:xfrm>
                <a:off x="2380" y="1555"/>
                <a:ext cx="884" cy="290"/>
              </a:xfrm>
              <a:prstGeom prst="roundRect">
                <a:avLst>
                  <a:gd name="adj" fmla="val 16667"/>
                </a:avLst>
              </a:prstGeom>
              <a:solidFill>
                <a:schemeClr val="accent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905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4" name="AutoShape 27"/>
              <p:cNvSpPr>
                <a:spLocks noChangeArrowheads="1"/>
              </p:cNvSpPr>
              <p:nvPr/>
            </p:nvSpPr>
            <p:spPr bwMode="gray">
              <a:xfrm>
                <a:off x="2341" y="1598"/>
                <a:ext cx="884" cy="290"/>
              </a:xfrm>
              <a:prstGeom prst="roundRect">
                <a:avLst>
                  <a:gd name="adj" fmla="val 16667"/>
                </a:avLst>
              </a:prstGeom>
              <a:solidFill>
                <a:srgbClr val="FFFFFF">
                  <a:alpha val="89999"/>
                </a:srgbClr>
              </a:solidFill>
              <a:ln w="19050">
                <a:solidFill>
                  <a:schemeClr val="accent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45" name="Group 28"/>
            <p:cNvGrpSpPr>
              <a:grpSpLocks/>
            </p:cNvGrpSpPr>
            <p:nvPr/>
          </p:nvGrpSpPr>
          <p:grpSpPr bwMode="auto">
            <a:xfrm>
              <a:off x="6386513" y="2917825"/>
              <a:ext cx="1314450" cy="474663"/>
              <a:chOff x="4145" y="1555"/>
              <a:chExt cx="922" cy="333"/>
            </a:xfrm>
          </p:grpSpPr>
          <p:sp>
            <p:nvSpPr>
              <p:cNvPr id="51" name="AutoShape 29"/>
              <p:cNvSpPr>
                <a:spLocks noChangeArrowheads="1"/>
              </p:cNvSpPr>
              <p:nvPr/>
            </p:nvSpPr>
            <p:spPr bwMode="gray">
              <a:xfrm>
                <a:off x="4184" y="1555"/>
                <a:ext cx="883" cy="290"/>
              </a:xfrm>
              <a:prstGeom prst="roundRect">
                <a:avLst>
                  <a:gd name="adj" fmla="val 16667"/>
                </a:avLst>
              </a:prstGeom>
              <a:ln/>
            </p:spPr>
            <p:style>
              <a:lnRef idx="1">
                <a:schemeClr val="accent3"/>
              </a:lnRef>
              <a:fillRef idx="3">
                <a:schemeClr val="accent3"/>
              </a:fillRef>
              <a:effectRef idx="2">
                <a:schemeClr val="accent3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5" name="AutoShape 30"/>
              <p:cNvSpPr>
                <a:spLocks noChangeArrowheads="1"/>
              </p:cNvSpPr>
              <p:nvPr/>
            </p:nvSpPr>
            <p:spPr bwMode="gray">
              <a:xfrm>
                <a:off x="4145" y="1598"/>
                <a:ext cx="883" cy="290"/>
              </a:xfrm>
              <a:prstGeom prst="roundRect">
                <a:avLst>
                  <a:gd name="adj" fmla="val 16667"/>
                </a:avLst>
              </a:prstGeom>
              <a:solidFill>
                <a:srgbClr val="FFFFFF">
                  <a:alpha val="89999"/>
                </a:srgbClr>
              </a:solidFill>
              <a:ln w="19050">
                <a:solidFill>
                  <a:schemeClr val="accent3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70" name="Text Box 37"/>
            <p:cNvSpPr txBox="1">
              <a:spLocks noChangeArrowheads="1"/>
            </p:cNvSpPr>
            <p:nvPr/>
          </p:nvSpPr>
          <p:spPr bwMode="gray">
            <a:xfrm>
              <a:off x="3745495" y="2094842"/>
              <a:ext cx="1654756" cy="3197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800" b="1" dirty="0">
                  <a:solidFill>
                    <a:srgbClr val="000000"/>
                  </a:solidFill>
                  <a:latin typeface="Candara" pitchFamily="34" charset="0"/>
                </a:rPr>
                <a:t>undrinkable</a:t>
              </a:r>
            </a:p>
          </p:txBody>
        </p:sp>
        <p:sp>
          <p:nvSpPr>
            <p:cNvPr id="71" name="Text Box 38"/>
            <p:cNvSpPr txBox="1">
              <a:spLocks noChangeArrowheads="1"/>
            </p:cNvSpPr>
            <p:nvPr/>
          </p:nvSpPr>
          <p:spPr bwMode="gray">
            <a:xfrm>
              <a:off x="1792288" y="3014663"/>
              <a:ext cx="730069" cy="3197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800" b="1" dirty="0">
                  <a:solidFill>
                    <a:srgbClr val="000000"/>
                  </a:solidFill>
                  <a:latin typeface="Candara" pitchFamily="34" charset="0"/>
                </a:rPr>
                <a:t>{un-}</a:t>
              </a:r>
            </a:p>
          </p:txBody>
        </p:sp>
        <p:sp>
          <p:nvSpPr>
            <p:cNvPr id="72" name="Text Box 39"/>
            <p:cNvSpPr txBox="1">
              <a:spLocks noChangeArrowheads="1"/>
            </p:cNvSpPr>
            <p:nvPr/>
          </p:nvSpPr>
          <p:spPr bwMode="gray">
            <a:xfrm>
              <a:off x="4062413" y="3014663"/>
              <a:ext cx="987352" cy="3197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800" b="1" dirty="0">
                  <a:solidFill>
                    <a:srgbClr val="000000"/>
                  </a:solidFill>
                  <a:latin typeface="Candara" pitchFamily="34" charset="0"/>
                </a:rPr>
                <a:t>{drink}</a:t>
              </a:r>
            </a:p>
          </p:txBody>
        </p:sp>
        <p:sp>
          <p:nvSpPr>
            <p:cNvPr id="73" name="Text Box 40"/>
            <p:cNvSpPr txBox="1">
              <a:spLocks noChangeArrowheads="1"/>
            </p:cNvSpPr>
            <p:nvPr/>
          </p:nvSpPr>
          <p:spPr bwMode="gray">
            <a:xfrm>
              <a:off x="6607175" y="3014663"/>
              <a:ext cx="973341" cy="3197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800" b="1" dirty="0">
                  <a:solidFill>
                    <a:srgbClr val="000000"/>
                  </a:solidFill>
                  <a:latin typeface="Candara" pitchFamily="34" charset="0"/>
                </a:rPr>
                <a:t>{-able}</a:t>
              </a:r>
            </a:p>
          </p:txBody>
        </p:sp>
        <p:cxnSp>
          <p:nvCxnSpPr>
            <p:cNvPr id="77" name="AutoShape 44"/>
            <p:cNvCxnSpPr>
              <a:cxnSpLocks noChangeShapeType="1"/>
              <a:stCxn id="33" idx="2"/>
              <a:endCxn id="39" idx="0"/>
            </p:cNvCxnSpPr>
            <p:nvPr/>
          </p:nvCxnSpPr>
          <p:spPr bwMode="gray">
            <a:xfrm rot="5400000">
              <a:off x="3161506" y="1580357"/>
              <a:ext cx="447675" cy="2227262"/>
            </a:xfrm>
            <a:prstGeom prst="bentConnector3">
              <a:avLst>
                <a:gd name="adj1" fmla="val 49046"/>
              </a:avLst>
            </a:prstGeom>
            <a:noFill/>
            <a:ln w="12700">
              <a:solidFill>
                <a:schemeClr val="accent1"/>
              </a:solidFill>
              <a:prstDash val="dash"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8" name="AutoShape 45"/>
            <p:cNvCxnSpPr>
              <a:cxnSpLocks noChangeShapeType="1"/>
              <a:stCxn id="33" idx="2"/>
              <a:endCxn id="43" idx="0"/>
            </p:cNvCxnSpPr>
            <p:nvPr/>
          </p:nvCxnSpPr>
          <p:spPr bwMode="gray">
            <a:xfrm rot="16200000" flipH="1">
              <a:off x="4275931" y="2693194"/>
              <a:ext cx="447675" cy="1588"/>
            </a:xfrm>
            <a:prstGeom prst="bentConnector3">
              <a:avLst>
                <a:gd name="adj1" fmla="val 49046"/>
              </a:avLst>
            </a:prstGeom>
            <a:noFill/>
            <a:ln w="12700">
              <a:solidFill>
                <a:schemeClr val="accent1"/>
              </a:solidFill>
              <a:prstDash val="dash"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9" name="AutoShape 46"/>
            <p:cNvCxnSpPr>
              <a:cxnSpLocks noChangeShapeType="1"/>
              <a:stCxn id="33" idx="2"/>
              <a:endCxn id="51" idx="0"/>
            </p:cNvCxnSpPr>
            <p:nvPr/>
          </p:nvCxnSpPr>
          <p:spPr bwMode="gray">
            <a:xfrm rot="16200000" flipH="1">
              <a:off x="5561806" y="1407319"/>
              <a:ext cx="447675" cy="2573338"/>
            </a:xfrm>
            <a:prstGeom prst="bentConnector3">
              <a:avLst>
                <a:gd name="adj1" fmla="val 49046"/>
              </a:avLst>
            </a:prstGeom>
            <a:noFill/>
            <a:ln w="12700">
              <a:solidFill>
                <a:schemeClr val="accent1"/>
              </a:solidFill>
              <a:prstDash val="dash"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sp>
        <p:nvSpPr>
          <p:cNvPr id="34" name="TextBox 33"/>
          <p:cNvSpPr txBox="1"/>
          <p:nvPr/>
        </p:nvSpPr>
        <p:spPr>
          <a:xfrm>
            <a:off x="228600" y="6320135"/>
            <a:ext cx="3048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rgbClr val="C00000"/>
                </a:solidFill>
                <a:latin typeface="Comic Sans MS" pitchFamily="66" charset="0"/>
                <a:sym typeface="Wingdings" pitchFamily="2" charset="2"/>
              </a:rPr>
              <a:t> b</a:t>
            </a:r>
            <a:r>
              <a:rPr lang="en-US" sz="2000" b="1" dirty="0">
                <a:solidFill>
                  <a:srgbClr val="C00000"/>
                </a:solidFill>
                <a:latin typeface="Comic Sans MS" pitchFamily="66" charset="0"/>
              </a:rPr>
              <a:t>ound morpheme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6553200" y="6381690"/>
            <a:ext cx="3048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rgbClr val="C00000"/>
                </a:solidFill>
                <a:latin typeface="Comic Sans MS" pitchFamily="66" charset="0"/>
                <a:sym typeface="Wingdings" pitchFamily="2" charset="2"/>
              </a:rPr>
              <a:t> Bound </a:t>
            </a:r>
            <a:r>
              <a:rPr lang="en-US" sz="2000" b="1" dirty="0">
                <a:solidFill>
                  <a:srgbClr val="C00000"/>
                </a:solidFill>
                <a:latin typeface="Comic Sans MS" pitchFamily="66" charset="0"/>
              </a:rPr>
              <a:t>morpheme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3505200" y="6324600"/>
            <a:ext cx="3048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rgbClr val="C00000"/>
                </a:solidFill>
                <a:latin typeface="Comic Sans MS" pitchFamily="66" charset="0"/>
                <a:sym typeface="Wingdings" pitchFamily="2" charset="2"/>
              </a:rPr>
              <a:t> free </a:t>
            </a:r>
            <a:r>
              <a:rPr lang="en-US" sz="2000" b="1" dirty="0">
                <a:solidFill>
                  <a:srgbClr val="C00000"/>
                </a:solidFill>
                <a:latin typeface="Comic Sans MS" pitchFamily="66" charset="0"/>
              </a:rPr>
              <a:t>morpheme</a:t>
            </a:r>
          </a:p>
        </p:txBody>
      </p:sp>
    </p:spTree>
    <p:extLst>
      <p:ext uri="{BB962C8B-B14F-4D97-AF65-F5344CB8AC3E}">
        <p14:creationId xmlns:p14="http://schemas.microsoft.com/office/powerpoint/2010/main" val="4180757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0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5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0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34" grpId="0"/>
      <p:bldP spid="35" grpId="0"/>
      <p:bldP spid="3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8"/>
          <p:cNvGrpSpPr/>
          <p:nvPr/>
        </p:nvGrpSpPr>
        <p:grpSpPr bwMode="gray">
          <a:xfrm>
            <a:off x="395775" y="1362162"/>
            <a:ext cx="4695478" cy="4044498"/>
            <a:chOff x="3322779" y="1801092"/>
            <a:chExt cx="3362037" cy="3325168"/>
          </a:xfrm>
          <a:effectLst/>
          <a:scene3d>
            <a:camera prst="perspectiveHeroicExtremeRightFacing">
              <a:rot lat="21070254" lon="19254416" rev="1643558"/>
            </a:camera>
            <a:lightRig rig="balanced" dir="t"/>
          </a:scene3d>
        </p:grpSpPr>
        <p:sp>
          <p:nvSpPr>
            <p:cNvPr id="12" name="Oval 11"/>
            <p:cNvSpPr/>
            <p:nvPr/>
          </p:nvSpPr>
          <p:spPr bwMode="gray">
            <a:xfrm>
              <a:off x="3897744" y="2369126"/>
              <a:ext cx="2207491" cy="2193637"/>
            </a:xfrm>
            <a:prstGeom prst="ellipse">
              <a:avLst/>
            </a:prstGeom>
            <a:gradFill>
              <a:gsLst>
                <a:gs pos="0">
                  <a:srgbClr val="FFFFFF"/>
                </a:gs>
                <a:gs pos="29000">
                  <a:srgbClr val="FFFFFF"/>
                </a:gs>
                <a:gs pos="100000">
                  <a:srgbClr val="DDDDDD"/>
                </a:gs>
              </a:gsLst>
              <a:lin ang="2700000" scaled="0"/>
            </a:gradFill>
            <a:ln>
              <a:noFill/>
            </a:ln>
            <a:effectLst/>
            <a:sp3d extrusionH="476250">
              <a:bevelT w="88900" h="88900" prst="coolSlan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 dirty="0">
                  <a:solidFill>
                    <a:srgbClr val="000000"/>
                  </a:solidFill>
                  <a:latin typeface="Leelawadee" pitchFamily="34" charset="-34"/>
                  <a:cs typeface="Leelawadee" pitchFamily="34" charset="-34"/>
                </a:rPr>
                <a:t>LANGUAGE</a:t>
              </a:r>
              <a:endParaRPr lang="en-US" sz="1600" b="1" dirty="0">
                <a:solidFill>
                  <a:srgbClr val="000000"/>
                </a:solidFill>
                <a:latin typeface="Leelawadee" pitchFamily="34" charset="-34"/>
                <a:cs typeface="Leelawadee" pitchFamily="34" charset="-34"/>
              </a:endParaRPr>
            </a:p>
          </p:txBody>
        </p:sp>
        <p:sp>
          <p:nvSpPr>
            <p:cNvPr id="13" name="Block Arc 12"/>
            <p:cNvSpPr/>
            <p:nvPr/>
          </p:nvSpPr>
          <p:spPr bwMode="gray">
            <a:xfrm>
              <a:off x="3398979" y="1801813"/>
              <a:ext cx="3285837" cy="3296661"/>
            </a:xfrm>
            <a:prstGeom prst="blockArc">
              <a:avLst>
                <a:gd name="adj1" fmla="val 16217005"/>
                <a:gd name="adj2" fmla="val 21584598"/>
                <a:gd name="adj3" fmla="val 12055"/>
              </a:avLst>
            </a:prstGeom>
            <a:ln/>
            <a:scene3d>
              <a:camera prst="orthographicFront" fov="0">
                <a:rot lat="0" lon="0" rev="0"/>
              </a:camera>
              <a:lightRig rig="soft" dir="tl">
                <a:rot lat="0" lon="0" rev="20000000"/>
              </a:lightRig>
            </a:scene3d>
            <a:sp3d extrusionH="254000" prstMaterial="matte">
              <a:bevelT w="63500" h="63500" prst="coolSlant"/>
            </a:sp3d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4" name="Block Arc 13"/>
            <p:cNvSpPr/>
            <p:nvPr/>
          </p:nvSpPr>
          <p:spPr bwMode="gray">
            <a:xfrm>
              <a:off x="3322779" y="1801092"/>
              <a:ext cx="3308929" cy="3288145"/>
            </a:xfrm>
            <a:prstGeom prst="blockArc">
              <a:avLst>
                <a:gd name="adj1" fmla="val 10829317"/>
                <a:gd name="adj2" fmla="val 16213061"/>
                <a:gd name="adj3" fmla="val 11633"/>
              </a:avLst>
            </a:prstGeom>
            <a:ln/>
            <a:scene3d>
              <a:camera prst="orthographicFront" fov="0">
                <a:rot lat="0" lon="0" rev="0"/>
              </a:camera>
              <a:lightRig rig="soft" dir="tl">
                <a:rot lat="0" lon="0" rev="20000000"/>
              </a:lightRig>
            </a:scene3d>
            <a:sp3d extrusionH="254000" prstMaterial="matte">
              <a:bevelT w="63500" h="63500" prst="coolSlant"/>
            </a:sp3d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5" name="Block Arc 14"/>
            <p:cNvSpPr/>
            <p:nvPr/>
          </p:nvSpPr>
          <p:spPr bwMode="gray">
            <a:xfrm>
              <a:off x="3398979" y="1907314"/>
              <a:ext cx="3285837" cy="3218946"/>
            </a:xfrm>
            <a:prstGeom prst="blockArc">
              <a:avLst>
                <a:gd name="adj1" fmla="val 3150"/>
                <a:gd name="adj2" fmla="val 5260289"/>
                <a:gd name="adj3" fmla="val 12532"/>
              </a:avLst>
            </a:prstGeom>
            <a:ln/>
            <a:scene3d>
              <a:camera prst="orthographicFront" fov="0">
                <a:rot lat="0" lon="0" rev="0"/>
              </a:camera>
              <a:lightRig rig="soft" dir="tl">
                <a:rot lat="0" lon="0" rev="20000000"/>
              </a:lightRig>
            </a:scene3d>
            <a:sp3d extrusionH="254000" prstMaterial="matte">
              <a:bevelT w="63500" h="63500" prst="coolSlant"/>
            </a:sp3d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6" name="Block Arc 15"/>
            <p:cNvSpPr/>
            <p:nvPr/>
          </p:nvSpPr>
          <p:spPr bwMode="gray">
            <a:xfrm>
              <a:off x="3336634" y="1907312"/>
              <a:ext cx="3313548" cy="3218870"/>
            </a:xfrm>
            <a:prstGeom prst="blockArc">
              <a:avLst>
                <a:gd name="adj1" fmla="val 5343225"/>
                <a:gd name="adj2" fmla="val 10817471"/>
                <a:gd name="adj3" fmla="val 12420"/>
              </a:avLst>
            </a:prstGeom>
            <a:ln/>
            <a:scene3d>
              <a:camera prst="orthographicFront" fov="0">
                <a:rot lat="0" lon="0" rev="0"/>
              </a:camera>
              <a:lightRig rig="soft" dir="tl">
                <a:rot lat="0" lon="0" rev="20000000"/>
              </a:lightRig>
            </a:scene3d>
            <a:sp3d extrusionH="254000" prstMaterial="matte">
              <a:bevelT w="63500" h="63500" prst="coolSlant"/>
            </a:sp3d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17" name="Rectangle 16"/>
          <p:cNvSpPr/>
          <p:nvPr/>
        </p:nvSpPr>
        <p:spPr>
          <a:xfrm>
            <a:off x="4931180" y="836712"/>
            <a:ext cx="3320727" cy="5698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800" b="1" kern="0" dirty="0">
                <a:solidFill>
                  <a:schemeClr val="accent3">
                    <a:lumMod val="75000"/>
                  </a:schemeClr>
                </a:solidFill>
                <a:latin typeface="Leelawadee" pitchFamily="34" charset="-34"/>
                <a:cs typeface="Leelawadee" pitchFamily="34" charset="-34"/>
              </a:rPr>
              <a:t>semantic system</a:t>
            </a:r>
            <a:endParaRPr kumimoji="0" lang="en-US" sz="2800" b="1" i="0" u="none" strike="noStrike" kern="0" cap="none" spc="0" normalizeH="0" baseline="0" noProof="0" dirty="0">
              <a:ln>
                <a:noFill/>
              </a:ln>
              <a:solidFill>
                <a:schemeClr val="accent3">
                  <a:lumMod val="75000"/>
                </a:schemeClr>
              </a:solidFill>
              <a:uLnTx/>
              <a:uFillTx/>
              <a:latin typeface="Leelawadee" pitchFamily="34" charset="-34"/>
              <a:cs typeface="Leelawadee" pitchFamily="34" charset="-34"/>
            </a:endParaRPr>
          </a:p>
        </p:txBody>
      </p:sp>
      <p:cxnSp>
        <p:nvCxnSpPr>
          <p:cNvPr id="18" name="Shape 11"/>
          <p:cNvCxnSpPr>
            <a:endCxn id="17" idx="1"/>
          </p:cNvCxnSpPr>
          <p:nvPr/>
        </p:nvCxnSpPr>
        <p:spPr>
          <a:xfrm flipV="1">
            <a:off x="1198781" y="1121657"/>
            <a:ext cx="3732399" cy="931421"/>
          </a:xfrm>
          <a:prstGeom prst="bentConnector3">
            <a:avLst>
              <a:gd name="adj1" fmla="val 50000"/>
            </a:avLst>
          </a:prstGeom>
          <a:ln>
            <a:solidFill>
              <a:schemeClr val="accent3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ectangle 18"/>
          <p:cNvSpPr/>
          <p:nvPr/>
        </p:nvSpPr>
        <p:spPr>
          <a:xfrm>
            <a:off x="4877822" y="2231064"/>
            <a:ext cx="296106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uLnTx/>
                <a:uFillTx/>
                <a:latin typeface="Leelawadee" pitchFamily="34" charset="-34"/>
                <a:cs typeface="Leelawadee" pitchFamily="34" charset="-34"/>
              </a:rPr>
              <a:t>syntactic</a:t>
            </a:r>
            <a:r>
              <a:rPr kumimoji="0" lang="en-US" sz="2800" b="1" i="0" u="none" strike="noStrike" kern="0" cap="none" spc="0" normalizeH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uLnTx/>
                <a:uFillTx/>
                <a:latin typeface="Leelawadee" pitchFamily="34" charset="-34"/>
                <a:cs typeface="Leelawadee" pitchFamily="34" charset="-34"/>
              </a:rPr>
              <a:t> system</a:t>
            </a:r>
            <a:endParaRPr kumimoji="0" lang="en-US" sz="2800" b="1" i="0" u="none" strike="noStrike" kern="0" cap="none" spc="0" normalizeH="0" baseline="0" noProof="0" dirty="0">
              <a:ln>
                <a:noFill/>
              </a:ln>
              <a:solidFill>
                <a:schemeClr val="accent1">
                  <a:lumMod val="75000"/>
                </a:schemeClr>
              </a:solidFill>
              <a:uLnTx/>
              <a:uFillTx/>
              <a:latin typeface="Leelawadee" pitchFamily="34" charset="-34"/>
              <a:cs typeface="Leelawadee" pitchFamily="34" charset="-34"/>
            </a:endParaRPr>
          </a:p>
        </p:txBody>
      </p:sp>
      <p:cxnSp>
        <p:nvCxnSpPr>
          <p:cNvPr id="20" name="Shape 20"/>
          <p:cNvCxnSpPr>
            <a:endCxn id="19" idx="1"/>
          </p:cNvCxnSpPr>
          <p:nvPr/>
        </p:nvCxnSpPr>
        <p:spPr bwMode="auto">
          <a:xfrm>
            <a:off x="3553292" y="2490901"/>
            <a:ext cx="1324530" cy="1773"/>
          </a:xfrm>
          <a:prstGeom prst="bentConnector3">
            <a:avLst>
              <a:gd name="adj1" fmla="val 50000"/>
            </a:avLst>
          </a:prstGeom>
          <a:ln>
            <a:solidFill>
              <a:schemeClr val="accent1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Rectangle 20"/>
          <p:cNvSpPr/>
          <p:nvPr/>
        </p:nvSpPr>
        <p:spPr>
          <a:xfrm>
            <a:off x="4978384" y="3768437"/>
            <a:ext cx="4418578" cy="5698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800" b="1" kern="0" dirty="0">
                <a:solidFill>
                  <a:schemeClr val="accent4">
                    <a:lumMod val="75000"/>
                  </a:schemeClr>
                </a:solidFill>
                <a:latin typeface="Leelawadee" pitchFamily="34" charset="-34"/>
                <a:cs typeface="Leelawadee" pitchFamily="34" charset="-34"/>
              </a:rPr>
              <a:t>morphological system</a:t>
            </a:r>
            <a:endParaRPr kumimoji="0" lang="en-US" sz="2800" b="1" i="0" u="none" strike="noStrike" kern="0" cap="none" spc="0" normalizeH="0" baseline="0" noProof="0" dirty="0">
              <a:ln>
                <a:noFill/>
              </a:ln>
              <a:solidFill>
                <a:schemeClr val="accent4">
                  <a:lumMod val="75000"/>
                </a:schemeClr>
              </a:solidFill>
              <a:uLnTx/>
              <a:uFillTx/>
              <a:latin typeface="Leelawadee" pitchFamily="34" charset="-34"/>
              <a:cs typeface="Leelawadee" pitchFamily="34" charset="-34"/>
            </a:endParaRPr>
          </a:p>
        </p:txBody>
      </p:sp>
      <p:cxnSp>
        <p:nvCxnSpPr>
          <p:cNvPr id="22" name="Shape 20"/>
          <p:cNvCxnSpPr/>
          <p:nvPr/>
        </p:nvCxnSpPr>
        <p:spPr bwMode="auto">
          <a:xfrm>
            <a:off x="4178768" y="4040682"/>
            <a:ext cx="659932" cy="12700"/>
          </a:xfrm>
          <a:prstGeom prst="bentConnector3">
            <a:avLst>
              <a:gd name="adj1" fmla="val 3813"/>
            </a:avLst>
          </a:prstGeom>
          <a:ln>
            <a:solidFill>
              <a:schemeClr val="accent4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Rectangle 22"/>
          <p:cNvSpPr/>
          <p:nvPr/>
        </p:nvSpPr>
        <p:spPr>
          <a:xfrm>
            <a:off x="4877822" y="5219822"/>
            <a:ext cx="4136069" cy="5698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800" b="1" kern="0" dirty="0">
                <a:solidFill>
                  <a:schemeClr val="accent2">
                    <a:lumMod val="75000"/>
                  </a:schemeClr>
                </a:solidFill>
                <a:latin typeface="Leelawadee" pitchFamily="34" charset="-34"/>
                <a:cs typeface="Leelawadee" pitchFamily="34" charset="-34"/>
              </a:rPr>
              <a:t>p</a:t>
            </a: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uLnTx/>
                <a:uFillTx/>
                <a:latin typeface="Leelawadee" pitchFamily="34" charset="-34"/>
                <a:cs typeface="Leelawadee" pitchFamily="34" charset="-34"/>
              </a:rPr>
              <a:t>honological</a:t>
            </a:r>
            <a:r>
              <a:rPr kumimoji="0" lang="en-US" sz="2800" b="1" i="0" u="none" strike="noStrike" kern="0" cap="none" spc="0" normalizeH="0" noProof="0" dirty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uLnTx/>
                <a:uFillTx/>
                <a:latin typeface="Leelawadee" pitchFamily="34" charset="-34"/>
                <a:cs typeface="Leelawadee" pitchFamily="34" charset="-34"/>
              </a:rPr>
              <a:t> </a:t>
            </a: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uLnTx/>
                <a:uFillTx/>
                <a:latin typeface="Leelawadee" pitchFamily="34" charset="-34"/>
                <a:cs typeface="Leelawadee" pitchFamily="34" charset="-34"/>
              </a:rPr>
              <a:t>system</a:t>
            </a:r>
          </a:p>
        </p:txBody>
      </p:sp>
      <p:cxnSp>
        <p:nvCxnSpPr>
          <p:cNvPr id="24" name="Shape 20"/>
          <p:cNvCxnSpPr>
            <a:endCxn id="23" idx="1"/>
          </p:cNvCxnSpPr>
          <p:nvPr/>
        </p:nvCxnSpPr>
        <p:spPr bwMode="auto">
          <a:xfrm>
            <a:off x="2758000" y="5163263"/>
            <a:ext cx="2119822" cy="341505"/>
          </a:xfrm>
          <a:prstGeom prst="bentConnector5">
            <a:avLst>
              <a:gd name="adj1" fmla="val 12029"/>
              <a:gd name="adj2" fmla="val 256348"/>
              <a:gd name="adj3" fmla="val 87971"/>
            </a:avLst>
          </a:prstGeom>
          <a:ln>
            <a:solidFill>
              <a:schemeClr val="accent2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760242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9" grpId="0"/>
      <p:bldP spid="21" grpId="0"/>
      <p:bldP spid="23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-12492" y="304800"/>
            <a:ext cx="9144000" cy="838200"/>
          </a:xfrm>
          <a:solidFill>
            <a:srgbClr val="FFFFFF">
              <a:alpha val="65098"/>
            </a:srgb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marL="1147763" indent="-914400">
              <a:lnSpc>
                <a:spcPct val="150000"/>
              </a:lnSpc>
            </a:pPr>
            <a:r>
              <a:rPr lang="en-US" sz="4800" dirty="0">
                <a:latin typeface="Arial Black" pitchFamily="34" charset="0"/>
              </a:rPr>
              <a:t>Exercise 2, p.12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8133256"/>
              </p:ext>
            </p:extLst>
          </p:nvPr>
        </p:nvGraphicFramePr>
        <p:xfrm>
          <a:off x="228600" y="1371600"/>
          <a:ext cx="8686800" cy="5257800"/>
        </p:xfrm>
        <a:graphic>
          <a:graphicData uri="http://schemas.openxmlformats.org/drawingml/2006/table">
            <a:tbl>
              <a:tblPr firstRow="1" bandRow="1">
                <a:tableStyleId>{F2DE63D5-997A-4646-A377-4702673A728D}</a:tableStyleId>
              </a:tblPr>
              <a:tblGrid>
                <a:gridCol w="25908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60960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525780"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>
                          <a:solidFill>
                            <a:srgbClr val="000000"/>
                          </a:solidFill>
                        </a:rPr>
                        <a:t>speaker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800" b="0" dirty="0">
                          <a:solidFill>
                            <a:srgbClr val="000000"/>
                          </a:solidFill>
                        </a:rPr>
                        <a:t>-</a:t>
                      </a:r>
                      <a:r>
                        <a:rPr lang="en-US" sz="2800" b="0" dirty="0" err="1">
                          <a:solidFill>
                            <a:srgbClr val="000000"/>
                          </a:solidFill>
                        </a:rPr>
                        <a:t>er</a:t>
                      </a:r>
                      <a:endParaRPr lang="en-US" sz="2800" b="0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25780"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>
                          <a:solidFill>
                            <a:srgbClr val="000000"/>
                          </a:solidFill>
                        </a:rPr>
                        <a:t>kingdom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800" b="0" dirty="0">
                          <a:solidFill>
                            <a:srgbClr val="000000"/>
                          </a:solidFill>
                        </a:rPr>
                        <a:t>-</a:t>
                      </a:r>
                      <a:r>
                        <a:rPr lang="en-US" sz="2800" b="0" dirty="0" err="1">
                          <a:solidFill>
                            <a:srgbClr val="000000"/>
                          </a:solidFill>
                        </a:rPr>
                        <a:t>dom</a:t>
                      </a:r>
                      <a:endParaRPr lang="en-US" sz="2800" b="0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25780"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>
                          <a:solidFill>
                            <a:srgbClr val="000000"/>
                          </a:solidFill>
                        </a:rPr>
                        <a:t>phonemic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800" b="0" dirty="0">
                          <a:solidFill>
                            <a:srgbClr val="000000"/>
                          </a:solidFill>
                        </a:rPr>
                        <a:t>-</a:t>
                      </a:r>
                      <a:r>
                        <a:rPr lang="en-US" sz="2800" b="0" dirty="0" err="1">
                          <a:solidFill>
                            <a:srgbClr val="000000"/>
                          </a:solidFill>
                        </a:rPr>
                        <a:t>ic</a:t>
                      </a:r>
                      <a:endParaRPr lang="en-US" sz="2800" b="0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25780"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>
                          <a:solidFill>
                            <a:srgbClr val="000000"/>
                          </a:solidFill>
                        </a:rPr>
                        <a:t>idolize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800" b="0" dirty="0">
                          <a:solidFill>
                            <a:srgbClr val="000000"/>
                          </a:solidFill>
                        </a:rPr>
                        <a:t>-</a:t>
                      </a:r>
                      <a:r>
                        <a:rPr lang="en-US" sz="2800" b="0" dirty="0" err="1">
                          <a:solidFill>
                            <a:srgbClr val="000000"/>
                          </a:solidFill>
                        </a:rPr>
                        <a:t>ize</a:t>
                      </a:r>
                      <a:endParaRPr lang="en-US" sz="2800" b="0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5780"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>
                          <a:solidFill>
                            <a:srgbClr val="000000"/>
                          </a:solidFill>
                        </a:rPr>
                        <a:t>selective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800" b="0" dirty="0">
                          <a:solidFill>
                            <a:srgbClr val="000000"/>
                          </a:solidFill>
                        </a:rPr>
                        <a:t>-</a:t>
                      </a:r>
                      <a:r>
                        <a:rPr lang="en-US" sz="2800" b="0" dirty="0" err="1">
                          <a:solidFill>
                            <a:srgbClr val="000000"/>
                          </a:solidFill>
                        </a:rPr>
                        <a:t>ive</a:t>
                      </a:r>
                      <a:endParaRPr lang="en-US" sz="2800" b="0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525780"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>
                          <a:solidFill>
                            <a:srgbClr val="000000"/>
                          </a:solidFill>
                        </a:rPr>
                        <a:t>delivery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800" b="0" dirty="0">
                          <a:solidFill>
                            <a:srgbClr val="000000"/>
                          </a:solidFill>
                        </a:rPr>
                        <a:t>-y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525780"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>
                          <a:solidFill>
                            <a:srgbClr val="000000"/>
                          </a:solidFill>
                        </a:rPr>
                        <a:t>intervene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800" b="0" dirty="0">
                          <a:solidFill>
                            <a:srgbClr val="000000"/>
                          </a:solidFill>
                        </a:rPr>
                        <a:t>inter-, -</a:t>
                      </a:r>
                      <a:r>
                        <a:rPr lang="en-US" sz="2800" b="0" dirty="0" err="1">
                          <a:solidFill>
                            <a:srgbClr val="000000"/>
                          </a:solidFill>
                        </a:rPr>
                        <a:t>vene</a:t>
                      </a:r>
                      <a:endParaRPr lang="en-US" sz="2800" b="0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525780"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>
                          <a:solidFill>
                            <a:srgbClr val="000000"/>
                          </a:solidFill>
                        </a:rPr>
                        <a:t>revise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800" b="0" dirty="0">
                          <a:solidFill>
                            <a:srgbClr val="000000"/>
                          </a:solidFill>
                        </a:rPr>
                        <a:t>re-, -vise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525780"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>
                          <a:solidFill>
                            <a:srgbClr val="000000"/>
                          </a:solidFill>
                        </a:rPr>
                        <a:t>dreamed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800" b="0" dirty="0">
                          <a:solidFill>
                            <a:srgbClr val="000000"/>
                          </a:solidFill>
                        </a:rPr>
                        <a:t>-</a:t>
                      </a:r>
                      <a:r>
                        <a:rPr lang="en-US" sz="2800" b="0" dirty="0" err="1">
                          <a:solidFill>
                            <a:srgbClr val="000000"/>
                          </a:solidFill>
                        </a:rPr>
                        <a:t>ed</a:t>
                      </a:r>
                      <a:endParaRPr lang="en-US" sz="2800" b="0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525780"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>
                          <a:solidFill>
                            <a:srgbClr val="000000"/>
                          </a:solidFill>
                        </a:rPr>
                        <a:t>undone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800" b="0" dirty="0">
                          <a:solidFill>
                            <a:srgbClr val="000000"/>
                          </a:solidFill>
                        </a:rPr>
                        <a:t>un-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</a:tbl>
          </a:graphicData>
        </a:graphic>
      </p:graphicFrame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9771327"/>
              </p:ext>
            </p:extLst>
          </p:nvPr>
        </p:nvGraphicFramePr>
        <p:xfrm>
          <a:off x="2819400" y="1371600"/>
          <a:ext cx="6096000" cy="5257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096000">
                  <a:extLst>
                    <a:ext uri="{9D8B030D-6E8A-4147-A177-3AD203B41FA5}">
                      <a16:colId xmlns:a16="http://schemas.microsoft.com/office/drawing/2014/main" xmlns="" val="499287573"/>
                    </a:ext>
                  </a:extLst>
                </a:gridCol>
              </a:tblGrid>
              <a:tr h="525780">
                <a:tc>
                  <a:txBody>
                    <a:bodyPr/>
                    <a:lstStyle/>
                    <a:p>
                      <a:endParaRPr lang="vi-VN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523143"/>
                  </a:ext>
                </a:extLst>
              </a:tr>
              <a:tr h="525780">
                <a:tc>
                  <a:txBody>
                    <a:bodyPr/>
                    <a:lstStyle/>
                    <a:p>
                      <a:endParaRPr lang="vi-VN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726870269"/>
                  </a:ext>
                </a:extLst>
              </a:tr>
              <a:tr h="525780">
                <a:tc>
                  <a:txBody>
                    <a:bodyPr/>
                    <a:lstStyle/>
                    <a:p>
                      <a:endParaRPr lang="vi-VN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388751694"/>
                  </a:ext>
                </a:extLst>
              </a:tr>
              <a:tr h="525780">
                <a:tc>
                  <a:txBody>
                    <a:bodyPr/>
                    <a:lstStyle/>
                    <a:p>
                      <a:endParaRPr lang="vi-VN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649610811"/>
                  </a:ext>
                </a:extLst>
              </a:tr>
              <a:tr h="525780">
                <a:tc>
                  <a:txBody>
                    <a:bodyPr/>
                    <a:lstStyle/>
                    <a:p>
                      <a:endParaRPr lang="vi-VN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226320070"/>
                  </a:ext>
                </a:extLst>
              </a:tr>
              <a:tr h="525780">
                <a:tc>
                  <a:txBody>
                    <a:bodyPr/>
                    <a:lstStyle/>
                    <a:p>
                      <a:endParaRPr lang="vi-VN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053300379"/>
                  </a:ext>
                </a:extLst>
              </a:tr>
              <a:tr h="525780">
                <a:tc>
                  <a:txBody>
                    <a:bodyPr/>
                    <a:lstStyle/>
                    <a:p>
                      <a:endParaRPr lang="vi-VN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182740528"/>
                  </a:ext>
                </a:extLst>
              </a:tr>
              <a:tr h="525780">
                <a:tc>
                  <a:txBody>
                    <a:bodyPr/>
                    <a:lstStyle/>
                    <a:p>
                      <a:endParaRPr lang="vi-VN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42994247"/>
                  </a:ext>
                </a:extLst>
              </a:tr>
              <a:tr h="525780">
                <a:tc>
                  <a:txBody>
                    <a:bodyPr/>
                    <a:lstStyle/>
                    <a:p>
                      <a:endParaRPr lang="vi-VN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052241932"/>
                  </a:ext>
                </a:extLst>
              </a:tr>
              <a:tr h="525780">
                <a:tc>
                  <a:txBody>
                    <a:bodyPr/>
                    <a:lstStyle/>
                    <a:p>
                      <a:endParaRPr lang="vi-VN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6783469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17525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 bwMode="black">
          <a:xfrm>
            <a:off x="0" y="107950"/>
            <a:ext cx="9296399" cy="1339850"/>
          </a:xfrm>
          <a:prstGeom prst="rect">
            <a:avLst/>
          </a:prstGeom>
          <a:solidFill>
            <a:srgbClr val="FFFFFF">
              <a:alpha val="65098"/>
            </a:srgbClr>
          </a:solidFill>
          <a:ln w="25400" cap="flat" cmpd="sng" algn="ctr">
            <a:noFill/>
            <a:prstDash val="solid"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33363" algn="l"/>
            <a:r>
              <a:rPr lang="en-US" dirty="0">
                <a:latin typeface="Arial Black" pitchFamily="34" charset="0"/>
              </a:rPr>
              <a:t>2. Bases </a:t>
            </a:r>
            <a:r>
              <a:rPr lang="en-US" b="0" dirty="0">
                <a:latin typeface="Arial Black" pitchFamily="34" charset="0"/>
              </a:rPr>
              <a:t>(or Roots) </a:t>
            </a:r>
            <a:r>
              <a:rPr lang="en-US" dirty="0">
                <a:latin typeface="Arial Black" pitchFamily="34" charset="0"/>
              </a:rPr>
              <a:t>vs. Affixes</a:t>
            </a:r>
          </a:p>
          <a:p>
            <a:pPr marL="854075" lvl="1" algn="l"/>
            <a:r>
              <a:rPr lang="en-US" dirty="0">
                <a:latin typeface="Arial Black" pitchFamily="34" charset="0"/>
              </a:rPr>
              <a:t>2.1  Bases (or Roots)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990600" y="1524000"/>
            <a:ext cx="6629400" cy="1032983"/>
            <a:chOff x="5903913" y="1557338"/>
            <a:chExt cx="2376487" cy="1032983"/>
          </a:xfrm>
        </p:grpSpPr>
        <p:sp>
          <p:nvSpPr>
            <p:cNvPr id="5" name="AutoShape 47"/>
            <p:cNvSpPr>
              <a:spLocks noChangeArrowheads="1"/>
            </p:cNvSpPr>
            <p:nvPr/>
          </p:nvSpPr>
          <p:spPr bwMode="gray">
            <a:xfrm>
              <a:off x="5903913" y="1557338"/>
              <a:ext cx="2376487" cy="1032983"/>
            </a:xfrm>
            <a:prstGeom prst="bracketPair">
              <a:avLst>
                <a:gd name="adj" fmla="val 16667"/>
              </a:avLst>
            </a:prstGeom>
            <a:solidFill>
              <a:srgbClr val="FFFFFF"/>
            </a:solidFill>
            <a:ln>
              <a:headEnd/>
              <a:tailEnd/>
            </a:ln>
            <a:extLst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endParaRPr lang="en-US"/>
            </a:p>
          </p:txBody>
        </p:sp>
        <p:sp>
          <p:nvSpPr>
            <p:cNvPr id="6" name="Rectangle 11"/>
            <p:cNvSpPr>
              <a:spLocks noChangeArrowheads="1"/>
            </p:cNvSpPr>
            <p:nvPr/>
          </p:nvSpPr>
          <p:spPr bwMode="gray">
            <a:xfrm>
              <a:off x="5943600" y="1573571"/>
              <a:ext cx="2336800" cy="1015663"/>
            </a:xfrm>
            <a:prstGeom prst="rect">
              <a:avLst/>
            </a:prstGeom>
            <a:noFill/>
            <a:ln>
              <a:noFill/>
            </a:ln>
            <a:extLst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anchor="ctr">
              <a:spAutoFit/>
            </a:bodyPr>
            <a:lstStyle/>
            <a:p>
              <a:pPr algn="ctr">
                <a:lnSpc>
                  <a:spcPts val="3600"/>
                </a:lnSpc>
                <a:buClr>
                  <a:schemeClr val="tx1"/>
                </a:buClr>
              </a:pPr>
              <a:r>
                <a:rPr lang="en-US" sz="2800" b="1" dirty="0">
                  <a:solidFill>
                    <a:srgbClr val="000000"/>
                  </a:solidFill>
                  <a:latin typeface="Candara" pitchFamily="34" charset="0"/>
                </a:rPr>
                <a:t>A base </a:t>
              </a:r>
              <a:r>
                <a:rPr lang="en-US" sz="2800" dirty="0">
                  <a:solidFill>
                    <a:srgbClr val="000000"/>
                  </a:solidFill>
                  <a:latin typeface="Candara" pitchFamily="34" charset="0"/>
                </a:rPr>
                <a:t>is </a:t>
              </a:r>
              <a:r>
                <a:rPr lang="en-US" sz="2800" b="1" dirty="0">
                  <a:solidFill>
                    <a:srgbClr val="00B050"/>
                  </a:solidFill>
                  <a:latin typeface="Candara" pitchFamily="34" charset="0"/>
                </a:rPr>
                <a:t>the morpheme in a word</a:t>
              </a:r>
              <a:r>
                <a:rPr lang="en-US" sz="2800" dirty="0">
                  <a:solidFill>
                    <a:srgbClr val="000000"/>
                  </a:solidFill>
                  <a:latin typeface="Candara" pitchFamily="34" charset="0"/>
                </a:rPr>
                <a:t> that </a:t>
              </a:r>
              <a:r>
                <a:rPr lang="en-US" sz="2800" b="1" dirty="0">
                  <a:solidFill>
                    <a:srgbClr val="0070C0"/>
                  </a:solidFill>
                  <a:latin typeface="Candara" pitchFamily="34" charset="0"/>
                </a:rPr>
                <a:t>has principal meaning</a:t>
              </a:r>
              <a:r>
                <a:rPr lang="en-US" sz="2800" dirty="0">
                  <a:solidFill>
                    <a:srgbClr val="000000"/>
                  </a:solidFill>
                  <a:latin typeface="Candara" pitchFamily="34" charset="0"/>
                </a:rPr>
                <a:t>.</a:t>
              </a:r>
            </a:p>
          </p:txBody>
        </p:sp>
      </p:grpSp>
      <p:sp>
        <p:nvSpPr>
          <p:cNvPr id="7" name="AutoShape 3"/>
          <p:cNvSpPr>
            <a:spLocks noChangeArrowheads="1"/>
          </p:cNvSpPr>
          <p:nvPr/>
        </p:nvSpPr>
        <p:spPr bwMode="auto">
          <a:xfrm>
            <a:off x="5486400" y="3697766"/>
            <a:ext cx="3352800" cy="3007834"/>
          </a:xfrm>
          <a:prstGeom prst="roundRect">
            <a:avLst>
              <a:gd name="adj" fmla="val 16667"/>
            </a:avLst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endParaRPr lang="en-US">
              <a:latin typeface="Verdana" pitchFamily="34" charset="0"/>
            </a:endParaRPr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5638800" y="3733800"/>
            <a:ext cx="3200400" cy="2562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0" hangingPunct="0">
              <a:lnSpc>
                <a:spcPts val="4500"/>
              </a:lnSpc>
            </a:pPr>
            <a:r>
              <a:rPr lang="en-US" sz="3200" b="1" dirty="0">
                <a:solidFill>
                  <a:srgbClr val="000000"/>
                </a:solidFill>
                <a:latin typeface="Candara" pitchFamily="34" charset="0"/>
              </a:rPr>
              <a:t>Bound base</a:t>
            </a:r>
          </a:p>
          <a:p>
            <a:pPr algn="ctr" eaLnBrk="0" hangingPunct="0"/>
            <a:r>
              <a:rPr lang="en-US" sz="2400" b="1" dirty="0">
                <a:solidFill>
                  <a:srgbClr val="000000"/>
                </a:solidFill>
                <a:latin typeface="Candara" pitchFamily="34" charset="0"/>
              </a:rPr>
              <a:t>Never occurs on its own</a:t>
            </a:r>
          </a:p>
          <a:p>
            <a:pPr marL="231775" indent="-231775" eaLnBrk="0" hangingPunct="0">
              <a:lnSpc>
                <a:spcPts val="4500"/>
              </a:lnSpc>
              <a:buFont typeface="Wingdings" pitchFamily="2" charset="2"/>
              <a:buChar char="§"/>
            </a:pPr>
            <a:r>
              <a:rPr lang="en-US" sz="2400" dirty="0">
                <a:solidFill>
                  <a:srgbClr val="000000"/>
                </a:solidFill>
                <a:latin typeface="Candara" pitchFamily="34" charset="0"/>
              </a:rPr>
              <a:t>audience, auditory, </a:t>
            </a:r>
          </a:p>
          <a:p>
            <a:pPr marL="231775" indent="-231775" eaLnBrk="0" hangingPunct="0">
              <a:lnSpc>
                <a:spcPts val="4500"/>
              </a:lnSpc>
              <a:buFont typeface="Wingdings" pitchFamily="2" charset="2"/>
              <a:buChar char="§"/>
            </a:pPr>
            <a:r>
              <a:rPr lang="en-US" sz="2400" dirty="0">
                <a:solidFill>
                  <a:srgbClr val="000000"/>
                </a:solidFill>
                <a:latin typeface="Candara" pitchFamily="34" charset="0"/>
              </a:rPr>
              <a:t>suicide, infanticide</a:t>
            </a:r>
          </a:p>
        </p:txBody>
      </p:sp>
      <p:sp>
        <p:nvSpPr>
          <p:cNvPr id="9" name="AutoShape 5"/>
          <p:cNvSpPr>
            <a:spLocks noChangeArrowheads="1"/>
          </p:cNvSpPr>
          <p:nvPr/>
        </p:nvSpPr>
        <p:spPr bwMode="auto">
          <a:xfrm>
            <a:off x="152400" y="3697766"/>
            <a:ext cx="3200400" cy="3007834"/>
          </a:xfrm>
          <a:prstGeom prst="roundRect">
            <a:avLst>
              <a:gd name="adj" fmla="val 16667"/>
            </a:avLst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endParaRPr lang="en-US">
              <a:latin typeface="Verdana" pitchFamily="34" charset="0"/>
            </a:endParaRPr>
          </a:p>
        </p:txBody>
      </p:sp>
      <p:sp>
        <p:nvSpPr>
          <p:cNvPr id="10" name="Text Box 6"/>
          <p:cNvSpPr txBox="1">
            <a:spLocks noChangeArrowheads="1"/>
          </p:cNvSpPr>
          <p:nvPr/>
        </p:nvSpPr>
        <p:spPr bwMode="auto">
          <a:xfrm>
            <a:off x="381000" y="3826199"/>
            <a:ext cx="2819400" cy="31393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0" hangingPunct="0">
              <a:lnSpc>
                <a:spcPts val="4500"/>
              </a:lnSpc>
            </a:pPr>
            <a:r>
              <a:rPr lang="en-US" sz="3200" b="1" dirty="0">
                <a:solidFill>
                  <a:srgbClr val="000000"/>
                </a:solidFill>
                <a:latin typeface="Candara" pitchFamily="34" charset="0"/>
              </a:rPr>
              <a:t>Free 	base</a:t>
            </a:r>
          </a:p>
          <a:p>
            <a:pPr algn="ctr" eaLnBrk="0" hangingPunct="0"/>
            <a:r>
              <a:rPr lang="en-US" sz="2400" b="1" dirty="0">
                <a:solidFill>
                  <a:srgbClr val="000000"/>
                </a:solidFill>
                <a:latin typeface="Candara" pitchFamily="34" charset="0"/>
              </a:rPr>
              <a:t>May be a word on its own right</a:t>
            </a:r>
          </a:p>
          <a:p>
            <a:pPr marL="280988" indent="-280988" eaLnBrk="0" hangingPunct="0">
              <a:lnSpc>
                <a:spcPts val="4500"/>
              </a:lnSpc>
              <a:buFont typeface="Wingdings" pitchFamily="2" charset="2"/>
              <a:buChar char="§"/>
            </a:pPr>
            <a:r>
              <a:rPr lang="en-US" sz="2400" dirty="0">
                <a:solidFill>
                  <a:srgbClr val="000000"/>
                </a:solidFill>
                <a:latin typeface="Candara" pitchFamily="34" charset="0"/>
              </a:rPr>
              <a:t>unbreakable</a:t>
            </a:r>
          </a:p>
          <a:p>
            <a:pPr marL="280988" indent="-280988" eaLnBrk="0" hangingPunct="0">
              <a:lnSpc>
                <a:spcPts val="4500"/>
              </a:lnSpc>
              <a:buFont typeface="Wingdings" pitchFamily="2" charset="2"/>
              <a:buChar char="§"/>
            </a:pPr>
            <a:r>
              <a:rPr lang="en-US" sz="2400" dirty="0">
                <a:solidFill>
                  <a:srgbClr val="000000"/>
                </a:solidFill>
                <a:latin typeface="Candara" pitchFamily="34" charset="0"/>
              </a:rPr>
              <a:t>deactivate</a:t>
            </a:r>
          </a:p>
          <a:p>
            <a:pPr eaLnBrk="0" hangingPunct="0">
              <a:lnSpc>
                <a:spcPts val="4500"/>
              </a:lnSpc>
            </a:pPr>
            <a:r>
              <a:rPr lang="en-US" sz="2400" dirty="0">
                <a:solidFill>
                  <a:srgbClr val="000000"/>
                </a:solidFill>
                <a:latin typeface="Candara" pitchFamily="34" charset="0"/>
              </a:rPr>
              <a:t> </a:t>
            </a:r>
          </a:p>
        </p:txBody>
      </p:sp>
      <p:sp>
        <p:nvSpPr>
          <p:cNvPr id="11" name="Freeform 8"/>
          <p:cNvSpPr>
            <a:spLocks/>
          </p:cNvSpPr>
          <p:nvPr/>
        </p:nvSpPr>
        <p:spPr bwMode="gray">
          <a:xfrm>
            <a:off x="3146425" y="3635589"/>
            <a:ext cx="903288" cy="797097"/>
          </a:xfrm>
          <a:custGeom>
            <a:avLst/>
            <a:gdLst/>
            <a:ahLst/>
            <a:cxnLst>
              <a:cxn ang="0">
                <a:pos x="580" y="0"/>
              </a:cxn>
              <a:cxn ang="0">
                <a:pos x="578" y="90"/>
              </a:cxn>
              <a:cxn ang="0">
                <a:pos x="568" y="174"/>
              </a:cxn>
              <a:cxn ang="0">
                <a:pos x="552" y="252"/>
              </a:cxn>
              <a:cxn ang="0">
                <a:pos x="526" y="324"/>
              </a:cxn>
              <a:cxn ang="0">
                <a:pos x="494" y="390"/>
              </a:cxn>
              <a:cxn ang="0">
                <a:pos x="452" y="450"/>
              </a:cxn>
              <a:cxn ang="0">
                <a:pos x="402" y="508"/>
              </a:cxn>
              <a:cxn ang="0">
                <a:pos x="342" y="560"/>
              </a:cxn>
              <a:cxn ang="0">
                <a:pos x="270" y="610"/>
              </a:cxn>
              <a:cxn ang="0">
                <a:pos x="188" y="656"/>
              </a:cxn>
              <a:cxn ang="0">
                <a:pos x="188" y="798"/>
              </a:cxn>
              <a:cxn ang="0">
                <a:pos x="0" y="514"/>
              </a:cxn>
              <a:cxn ang="0">
                <a:pos x="188" y="230"/>
              </a:cxn>
              <a:cxn ang="0">
                <a:pos x="188" y="372"/>
              </a:cxn>
              <a:cxn ang="0">
                <a:pos x="224" y="368"/>
              </a:cxn>
              <a:cxn ang="0">
                <a:pos x="264" y="356"/>
              </a:cxn>
              <a:cxn ang="0">
                <a:pos x="306" y="336"/>
              </a:cxn>
              <a:cxn ang="0">
                <a:pos x="348" y="310"/>
              </a:cxn>
              <a:cxn ang="0">
                <a:pos x="392" y="280"/>
              </a:cxn>
              <a:cxn ang="0">
                <a:pos x="432" y="246"/>
              </a:cxn>
              <a:cxn ang="0">
                <a:pos x="472" y="208"/>
              </a:cxn>
              <a:cxn ang="0">
                <a:pos x="506" y="166"/>
              </a:cxn>
              <a:cxn ang="0">
                <a:pos x="536" y="124"/>
              </a:cxn>
              <a:cxn ang="0">
                <a:pos x="558" y="82"/>
              </a:cxn>
              <a:cxn ang="0">
                <a:pos x="574" y="40"/>
              </a:cxn>
              <a:cxn ang="0">
                <a:pos x="578" y="0"/>
              </a:cxn>
              <a:cxn ang="0">
                <a:pos x="580" y="0"/>
              </a:cxn>
            </a:cxnLst>
            <a:rect l="0" t="0" r="r" b="b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31765"/>
                  <a:invGamma/>
                </a:schemeClr>
              </a:gs>
            </a:gsLst>
            <a:lin ang="0" scaled="1"/>
          </a:gra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2" name="AutoShape 9"/>
          <p:cNvSpPr>
            <a:spLocks noChangeAspect="1" noChangeArrowheads="1" noTextEdit="1"/>
          </p:cNvSpPr>
          <p:nvPr/>
        </p:nvSpPr>
        <p:spPr bwMode="gray">
          <a:xfrm flipH="1">
            <a:off x="4792663" y="3633550"/>
            <a:ext cx="909637" cy="799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3" name="Freeform 10"/>
          <p:cNvSpPr>
            <a:spLocks/>
          </p:cNvSpPr>
          <p:nvPr/>
        </p:nvSpPr>
        <p:spPr bwMode="gray">
          <a:xfrm flipH="1">
            <a:off x="4799013" y="3635589"/>
            <a:ext cx="903287" cy="797097"/>
          </a:xfrm>
          <a:custGeom>
            <a:avLst/>
            <a:gdLst/>
            <a:ahLst/>
            <a:cxnLst>
              <a:cxn ang="0">
                <a:pos x="580" y="0"/>
              </a:cxn>
              <a:cxn ang="0">
                <a:pos x="578" y="90"/>
              </a:cxn>
              <a:cxn ang="0">
                <a:pos x="568" y="174"/>
              </a:cxn>
              <a:cxn ang="0">
                <a:pos x="552" y="252"/>
              </a:cxn>
              <a:cxn ang="0">
                <a:pos x="526" y="324"/>
              </a:cxn>
              <a:cxn ang="0">
                <a:pos x="494" y="390"/>
              </a:cxn>
              <a:cxn ang="0">
                <a:pos x="452" y="450"/>
              </a:cxn>
              <a:cxn ang="0">
                <a:pos x="402" y="508"/>
              </a:cxn>
              <a:cxn ang="0">
                <a:pos x="342" y="560"/>
              </a:cxn>
              <a:cxn ang="0">
                <a:pos x="270" y="610"/>
              </a:cxn>
              <a:cxn ang="0">
                <a:pos x="188" y="656"/>
              </a:cxn>
              <a:cxn ang="0">
                <a:pos x="188" y="798"/>
              </a:cxn>
              <a:cxn ang="0">
                <a:pos x="0" y="514"/>
              </a:cxn>
              <a:cxn ang="0">
                <a:pos x="188" y="230"/>
              </a:cxn>
              <a:cxn ang="0">
                <a:pos x="188" y="372"/>
              </a:cxn>
              <a:cxn ang="0">
                <a:pos x="224" y="368"/>
              </a:cxn>
              <a:cxn ang="0">
                <a:pos x="264" y="356"/>
              </a:cxn>
              <a:cxn ang="0">
                <a:pos x="306" y="336"/>
              </a:cxn>
              <a:cxn ang="0">
                <a:pos x="348" y="310"/>
              </a:cxn>
              <a:cxn ang="0">
                <a:pos x="392" y="280"/>
              </a:cxn>
              <a:cxn ang="0">
                <a:pos x="432" y="246"/>
              </a:cxn>
              <a:cxn ang="0">
                <a:pos x="472" y="208"/>
              </a:cxn>
              <a:cxn ang="0">
                <a:pos x="506" y="166"/>
              </a:cxn>
              <a:cxn ang="0">
                <a:pos x="536" y="124"/>
              </a:cxn>
              <a:cxn ang="0">
                <a:pos x="558" y="82"/>
              </a:cxn>
              <a:cxn ang="0">
                <a:pos x="574" y="40"/>
              </a:cxn>
              <a:cxn ang="0">
                <a:pos x="578" y="0"/>
              </a:cxn>
              <a:cxn ang="0">
                <a:pos x="580" y="0"/>
              </a:cxn>
            </a:cxnLst>
            <a:rect l="0" t="0" r="r" b="b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31765"/>
                  <a:invGamma/>
                </a:schemeClr>
              </a:gs>
            </a:gsLst>
            <a:lin ang="0" scaled="1"/>
          </a:gra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grpSp>
        <p:nvGrpSpPr>
          <p:cNvPr id="14" name="Group 11"/>
          <p:cNvGrpSpPr>
            <a:grpSpLocks/>
          </p:cNvGrpSpPr>
          <p:nvPr/>
        </p:nvGrpSpPr>
        <p:grpSpPr bwMode="auto">
          <a:xfrm>
            <a:off x="2971800" y="2590800"/>
            <a:ext cx="2998788" cy="1028480"/>
            <a:chOff x="1997" y="1314"/>
            <a:chExt cx="1889" cy="1009"/>
          </a:xfrm>
        </p:grpSpPr>
        <p:grpSp>
          <p:nvGrpSpPr>
            <p:cNvPr id="15" name="Group 12"/>
            <p:cNvGrpSpPr>
              <a:grpSpLocks/>
            </p:cNvGrpSpPr>
            <p:nvPr/>
          </p:nvGrpSpPr>
          <p:grpSpPr bwMode="auto">
            <a:xfrm>
              <a:off x="1997" y="1404"/>
              <a:ext cx="1889" cy="919"/>
              <a:chOff x="1973" y="1027"/>
              <a:chExt cx="1926" cy="937"/>
            </a:xfrm>
          </p:grpSpPr>
          <p:sp>
            <p:nvSpPr>
              <p:cNvPr id="20" name="Oval 13"/>
              <p:cNvSpPr>
                <a:spLocks noChangeArrowheads="1"/>
              </p:cNvSpPr>
              <p:nvPr/>
            </p:nvSpPr>
            <p:spPr bwMode="gray">
              <a:xfrm>
                <a:off x="1994" y="1057"/>
                <a:ext cx="1905" cy="907"/>
              </a:xfrm>
              <a:prstGeom prst="ellipse">
                <a:avLst/>
              </a:prstGeom>
              <a:gradFill rotWithShape="1">
                <a:gsLst>
                  <a:gs pos="0">
                    <a:schemeClr val="hlink"/>
                  </a:gs>
                  <a:gs pos="100000">
                    <a:schemeClr val="hlink">
                      <a:gamma/>
                      <a:shade val="48627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" name="Oval 14"/>
              <p:cNvSpPr>
                <a:spLocks noChangeArrowheads="1"/>
              </p:cNvSpPr>
              <p:nvPr/>
            </p:nvSpPr>
            <p:spPr bwMode="gray">
              <a:xfrm>
                <a:off x="1973" y="1027"/>
                <a:ext cx="1905" cy="907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tint val="44314"/>
                      <a:invGamma/>
                    </a:schemeClr>
                  </a:gs>
                  <a:gs pos="100000">
                    <a:schemeClr val="hlink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16" name="Oval 15"/>
            <p:cNvSpPr>
              <a:spLocks noChangeArrowheads="1"/>
            </p:cNvSpPr>
            <p:nvPr/>
          </p:nvSpPr>
          <p:spPr bwMode="gray">
            <a:xfrm>
              <a:off x="2086" y="1314"/>
              <a:ext cx="1691" cy="845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27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en-US"/>
            </a:p>
          </p:txBody>
        </p:sp>
        <p:sp>
          <p:nvSpPr>
            <p:cNvPr id="17" name="Oval 16"/>
            <p:cNvSpPr>
              <a:spLocks noChangeArrowheads="1"/>
            </p:cNvSpPr>
            <p:nvPr/>
          </p:nvSpPr>
          <p:spPr bwMode="gray">
            <a:xfrm>
              <a:off x="2108" y="1319"/>
              <a:ext cx="1650" cy="824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gamma/>
                    <a:tint val="34902"/>
                    <a:invGamma/>
                  </a:schemeClr>
                </a:gs>
              </a:gsLst>
              <a:lin ang="27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en-US"/>
            </a:p>
          </p:txBody>
        </p:sp>
        <p:sp>
          <p:nvSpPr>
            <p:cNvPr id="18" name="Oval 17"/>
            <p:cNvSpPr>
              <a:spLocks noChangeArrowheads="1"/>
            </p:cNvSpPr>
            <p:nvPr/>
          </p:nvSpPr>
          <p:spPr bwMode="gray">
            <a:xfrm>
              <a:off x="2125" y="1327"/>
              <a:ext cx="1570" cy="770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shade val="79216"/>
                    <a:invGamma/>
                  </a:schemeClr>
                </a:gs>
                <a:gs pos="100000">
                  <a:schemeClr val="accent1">
                    <a:alpha val="48000"/>
                  </a:schemeClr>
                </a:gs>
              </a:gsLst>
              <a:lin ang="27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en-US"/>
            </a:p>
          </p:txBody>
        </p:sp>
        <p:sp>
          <p:nvSpPr>
            <p:cNvPr id="19" name="Oval 18"/>
            <p:cNvSpPr>
              <a:spLocks noChangeArrowheads="1"/>
            </p:cNvSpPr>
            <p:nvPr/>
          </p:nvSpPr>
          <p:spPr bwMode="gray">
            <a:xfrm>
              <a:off x="2208" y="1344"/>
              <a:ext cx="1382" cy="624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0"/>
                    <a:invGamma/>
                  </a:schemeClr>
                </a:gs>
                <a:gs pos="100000">
                  <a:schemeClr val="accent1">
                    <a:alpha val="38000"/>
                  </a:schemeClr>
                </a:gs>
              </a:gsLst>
              <a:lin ang="27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en-US"/>
            </a:p>
          </p:txBody>
        </p:sp>
      </p:grpSp>
      <p:sp>
        <p:nvSpPr>
          <p:cNvPr id="22" name="Text Box 19"/>
          <p:cNvSpPr txBox="1">
            <a:spLocks noChangeArrowheads="1"/>
          </p:cNvSpPr>
          <p:nvPr/>
        </p:nvSpPr>
        <p:spPr bwMode="auto">
          <a:xfrm>
            <a:off x="3881335" y="2719233"/>
            <a:ext cx="1398140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en-US" sz="3200" b="1" dirty="0">
                <a:solidFill>
                  <a:srgbClr val="000000"/>
                </a:solidFill>
                <a:latin typeface="Aharoni" pitchFamily="2" charset="-79"/>
                <a:cs typeface="Aharoni" pitchFamily="2" charset="-79"/>
              </a:rPr>
              <a:t>BASES</a:t>
            </a:r>
            <a:endParaRPr lang="en-US" dirty="0">
              <a:solidFill>
                <a:srgbClr val="000000"/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27" name="Rectangle 26"/>
          <p:cNvSpPr/>
          <p:nvPr/>
        </p:nvSpPr>
        <p:spPr bwMode="auto">
          <a:xfrm>
            <a:off x="1082415" y="5295275"/>
            <a:ext cx="762000" cy="457200"/>
          </a:xfrm>
          <a:prstGeom prst="rect">
            <a:avLst/>
          </a:prstGeom>
          <a:noFill/>
          <a:ln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8" name="Rectangle 27"/>
          <p:cNvSpPr/>
          <p:nvPr/>
        </p:nvSpPr>
        <p:spPr bwMode="auto">
          <a:xfrm>
            <a:off x="1101310" y="5867400"/>
            <a:ext cx="381000" cy="457200"/>
          </a:xfrm>
          <a:prstGeom prst="rect">
            <a:avLst/>
          </a:prstGeom>
          <a:noFill/>
          <a:ln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0" name="Rectangle 29"/>
          <p:cNvSpPr/>
          <p:nvPr/>
        </p:nvSpPr>
        <p:spPr bwMode="auto">
          <a:xfrm>
            <a:off x="5938109" y="5163583"/>
            <a:ext cx="609600" cy="457200"/>
          </a:xfrm>
          <a:prstGeom prst="rect">
            <a:avLst/>
          </a:prstGeom>
          <a:noFill/>
          <a:ln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1" name="Rectangle 30"/>
          <p:cNvSpPr/>
          <p:nvPr/>
        </p:nvSpPr>
        <p:spPr bwMode="auto">
          <a:xfrm>
            <a:off x="7241446" y="5149492"/>
            <a:ext cx="609600" cy="457200"/>
          </a:xfrm>
          <a:prstGeom prst="rect">
            <a:avLst/>
          </a:prstGeom>
          <a:noFill/>
          <a:ln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4" name="Rectangle 33"/>
          <p:cNvSpPr/>
          <p:nvPr/>
        </p:nvSpPr>
        <p:spPr bwMode="auto">
          <a:xfrm>
            <a:off x="6324600" y="5776920"/>
            <a:ext cx="533400" cy="457200"/>
          </a:xfrm>
          <a:prstGeom prst="rect">
            <a:avLst/>
          </a:prstGeom>
          <a:noFill/>
          <a:ln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7" name="Rectangle 36"/>
          <p:cNvSpPr/>
          <p:nvPr/>
        </p:nvSpPr>
        <p:spPr bwMode="auto">
          <a:xfrm>
            <a:off x="7851046" y="5776920"/>
            <a:ext cx="533400" cy="457200"/>
          </a:xfrm>
          <a:prstGeom prst="rect">
            <a:avLst/>
          </a:prstGeom>
          <a:noFill/>
          <a:ln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2659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5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0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0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0" dur="5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80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85" dur="2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90" dur="2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5" dur="2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9" grpId="0" animBg="1"/>
      <p:bldP spid="11" grpId="0" animBg="1"/>
      <p:bldP spid="13" grpId="0" animBg="1"/>
      <p:bldP spid="22" grpId="0"/>
      <p:bldP spid="27" grpId="0" animBg="1"/>
      <p:bldP spid="28" grpId="0" animBg="1"/>
      <p:bldP spid="30" grpId="0" animBg="1"/>
      <p:bldP spid="31" grpId="0" animBg="1"/>
      <p:bldP spid="34" grpId="0" animBg="1"/>
      <p:bldP spid="37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1" y="2819400"/>
            <a:ext cx="9144000" cy="1295400"/>
          </a:xfrm>
          <a:solidFill>
            <a:srgbClr val="FFFFFF">
              <a:alpha val="65098"/>
            </a:srgb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marL="1147763" indent="-914400">
              <a:lnSpc>
                <a:spcPct val="150000"/>
              </a:lnSpc>
            </a:pPr>
            <a:r>
              <a:rPr lang="en-US" sz="4800" dirty="0">
                <a:latin typeface="Arial Black" pitchFamily="34" charset="0"/>
              </a:rPr>
              <a:t>Exercise 3, p.13</a:t>
            </a:r>
          </a:p>
        </p:txBody>
      </p:sp>
    </p:spTree>
    <p:extLst>
      <p:ext uri="{BB962C8B-B14F-4D97-AF65-F5344CB8AC3E}">
        <p14:creationId xmlns:p14="http://schemas.microsoft.com/office/powerpoint/2010/main" val="23508194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" name="Group 80"/>
          <p:cNvGrpSpPr/>
          <p:nvPr/>
        </p:nvGrpSpPr>
        <p:grpSpPr>
          <a:xfrm>
            <a:off x="381000" y="1524000"/>
            <a:ext cx="8610600" cy="4419600"/>
            <a:chOff x="928688" y="2406650"/>
            <a:chExt cx="7415212" cy="3765550"/>
          </a:xfrm>
        </p:grpSpPr>
        <p:grpSp>
          <p:nvGrpSpPr>
            <p:cNvPr id="5" name="Group 15"/>
            <p:cNvGrpSpPr>
              <a:grpSpLocks/>
            </p:cNvGrpSpPr>
            <p:nvPr/>
          </p:nvGrpSpPr>
          <p:grpSpPr bwMode="auto">
            <a:xfrm>
              <a:off x="928688" y="2406650"/>
              <a:ext cx="2370137" cy="3765550"/>
              <a:chOff x="313" y="1316"/>
              <a:chExt cx="1660" cy="2637"/>
            </a:xfrm>
          </p:grpSpPr>
          <p:sp>
            <p:nvSpPr>
              <p:cNvPr id="51216" name="Rectangle 16"/>
              <p:cNvSpPr>
                <a:spLocks noChangeArrowheads="1"/>
              </p:cNvSpPr>
              <p:nvPr/>
            </p:nvSpPr>
            <p:spPr bwMode="gray">
              <a:xfrm>
                <a:off x="313" y="3908"/>
                <a:ext cx="1660" cy="45"/>
              </a:xfrm>
              <a:prstGeom prst="rect">
                <a:avLst/>
              </a:prstGeom>
              <a:solidFill>
                <a:schemeClr val="hlink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1217" name="Line 17"/>
              <p:cNvSpPr>
                <a:spLocks noChangeShapeType="1"/>
              </p:cNvSpPr>
              <p:nvPr/>
            </p:nvSpPr>
            <p:spPr bwMode="gray">
              <a:xfrm>
                <a:off x="313" y="1316"/>
                <a:ext cx="0" cy="2633"/>
              </a:xfrm>
              <a:prstGeom prst="line">
                <a:avLst/>
              </a:prstGeom>
              <a:noFill/>
              <a:ln w="9525">
                <a:solidFill>
                  <a:srgbClr val="B2B2B2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51220" name="Text Box 20"/>
            <p:cNvSpPr txBox="1">
              <a:spLocks noChangeArrowheads="1"/>
            </p:cNvSpPr>
            <p:nvPr/>
          </p:nvSpPr>
          <p:spPr bwMode="auto">
            <a:xfrm>
              <a:off x="1085850" y="3189068"/>
              <a:ext cx="449263" cy="5559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lnSpc>
                  <a:spcPct val="130000"/>
                </a:lnSpc>
                <a:spcBef>
                  <a:spcPct val="50000"/>
                </a:spcBef>
              </a:pPr>
              <a:r>
                <a:rPr lang="en-US" sz="2800" b="1" dirty="0">
                  <a:solidFill>
                    <a:schemeClr val="hlink"/>
                  </a:solidFill>
                  <a:latin typeface="Comic Sans MS" pitchFamily="66" charset="0"/>
                </a:rPr>
                <a:t>1</a:t>
              </a:r>
            </a:p>
          </p:txBody>
        </p:sp>
        <p:sp>
          <p:nvSpPr>
            <p:cNvPr id="51221" name="Rectangle 21"/>
            <p:cNvSpPr>
              <a:spLocks noChangeArrowheads="1"/>
            </p:cNvSpPr>
            <p:nvPr/>
          </p:nvSpPr>
          <p:spPr bwMode="black">
            <a:xfrm>
              <a:off x="1546225" y="3217424"/>
              <a:ext cx="1382119" cy="44578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l"/>
              <a:r>
                <a:rPr lang="en-US" sz="2800" b="1" dirty="0">
                  <a:solidFill>
                    <a:srgbClr val="080808"/>
                  </a:solidFill>
                  <a:latin typeface="Candara" pitchFamily="34" charset="0"/>
                </a:rPr>
                <a:t>womanly</a:t>
              </a:r>
            </a:p>
          </p:txBody>
        </p:sp>
        <p:sp>
          <p:nvSpPr>
            <p:cNvPr id="51222" name="Text Box 22"/>
            <p:cNvSpPr txBox="1">
              <a:spLocks noChangeArrowheads="1"/>
            </p:cNvSpPr>
            <p:nvPr/>
          </p:nvSpPr>
          <p:spPr bwMode="auto">
            <a:xfrm>
              <a:off x="1085850" y="3819525"/>
              <a:ext cx="449263" cy="5559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lnSpc>
                  <a:spcPct val="130000"/>
                </a:lnSpc>
                <a:spcBef>
                  <a:spcPct val="50000"/>
                </a:spcBef>
              </a:pPr>
              <a:r>
                <a:rPr lang="en-US" sz="2800" b="1" dirty="0">
                  <a:solidFill>
                    <a:schemeClr val="hlink"/>
                  </a:solidFill>
                  <a:latin typeface="Comic Sans MS" pitchFamily="66" charset="0"/>
                </a:rPr>
                <a:t>2</a:t>
              </a:r>
            </a:p>
          </p:txBody>
        </p:sp>
        <p:sp>
          <p:nvSpPr>
            <p:cNvPr id="51224" name="Text Box 24"/>
            <p:cNvSpPr txBox="1">
              <a:spLocks noChangeArrowheads="1"/>
            </p:cNvSpPr>
            <p:nvPr/>
          </p:nvSpPr>
          <p:spPr bwMode="auto">
            <a:xfrm>
              <a:off x="1085850" y="4530725"/>
              <a:ext cx="449263" cy="5133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lnSpc>
                  <a:spcPct val="130000"/>
                </a:lnSpc>
                <a:spcBef>
                  <a:spcPct val="50000"/>
                </a:spcBef>
              </a:pPr>
              <a:r>
                <a:rPr lang="en-US" sz="2800" b="1" dirty="0">
                  <a:solidFill>
                    <a:schemeClr val="hlink"/>
                  </a:solidFill>
                  <a:latin typeface="Comic Sans MS" pitchFamily="66" charset="0"/>
                </a:rPr>
                <a:t>3</a:t>
              </a:r>
            </a:p>
          </p:txBody>
        </p:sp>
        <p:sp>
          <p:nvSpPr>
            <p:cNvPr id="51226" name="Text Box 26"/>
            <p:cNvSpPr txBox="1">
              <a:spLocks noChangeArrowheads="1"/>
            </p:cNvSpPr>
            <p:nvPr/>
          </p:nvSpPr>
          <p:spPr bwMode="auto">
            <a:xfrm>
              <a:off x="1085850" y="5060950"/>
              <a:ext cx="449263" cy="5133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lnSpc>
                  <a:spcPct val="130000"/>
                </a:lnSpc>
                <a:spcBef>
                  <a:spcPct val="50000"/>
                </a:spcBef>
              </a:pPr>
              <a:r>
                <a:rPr lang="en-US" sz="2800" b="1" dirty="0">
                  <a:solidFill>
                    <a:schemeClr val="hlink"/>
                  </a:solidFill>
                  <a:latin typeface="Comic Sans MS" pitchFamily="66" charset="0"/>
                </a:rPr>
                <a:t>4</a:t>
              </a:r>
            </a:p>
          </p:txBody>
        </p:sp>
        <p:sp>
          <p:nvSpPr>
            <p:cNvPr id="51228" name="Text Box 28"/>
            <p:cNvSpPr txBox="1">
              <a:spLocks noChangeArrowheads="1"/>
            </p:cNvSpPr>
            <p:nvPr/>
          </p:nvSpPr>
          <p:spPr bwMode="auto">
            <a:xfrm>
              <a:off x="1085850" y="5602288"/>
              <a:ext cx="449263" cy="5133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lnSpc>
                  <a:spcPct val="130000"/>
                </a:lnSpc>
                <a:spcBef>
                  <a:spcPct val="50000"/>
                </a:spcBef>
              </a:pPr>
              <a:r>
                <a:rPr lang="en-US" sz="2800" b="1" dirty="0">
                  <a:solidFill>
                    <a:schemeClr val="hlink"/>
                  </a:solidFill>
                  <a:latin typeface="Comic Sans MS" pitchFamily="66" charset="0"/>
                </a:rPr>
                <a:t>5</a:t>
              </a:r>
            </a:p>
          </p:txBody>
        </p:sp>
        <p:sp>
          <p:nvSpPr>
            <p:cNvPr id="51230" name="Line 30"/>
            <p:cNvSpPr>
              <a:spLocks noChangeShapeType="1"/>
            </p:cNvSpPr>
            <p:nvPr/>
          </p:nvSpPr>
          <p:spPr bwMode="auto">
            <a:xfrm flipV="1">
              <a:off x="1057275" y="3120806"/>
              <a:ext cx="2147888" cy="14287"/>
            </a:xfrm>
            <a:prstGeom prst="line">
              <a:avLst/>
            </a:prstGeom>
            <a:noFill/>
            <a:ln w="9525">
              <a:solidFill>
                <a:srgbClr val="B2B2B2"/>
              </a:solidFill>
              <a:prstDash val="dash"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51231" name="Line 31"/>
            <p:cNvSpPr>
              <a:spLocks noChangeShapeType="1"/>
            </p:cNvSpPr>
            <p:nvPr/>
          </p:nvSpPr>
          <p:spPr bwMode="auto">
            <a:xfrm flipV="1">
              <a:off x="1057275" y="3748088"/>
              <a:ext cx="2147888" cy="14287"/>
            </a:xfrm>
            <a:prstGeom prst="line">
              <a:avLst/>
            </a:prstGeom>
            <a:noFill/>
            <a:ln w="9525">
              <a:solidFill>
                <a:srgbClr val="B2B2B2"/>
              </a:solidFill>
              <a:prstDash val="dash"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51232" name="Line 32"/>
            <p:cNvSpPr>
              <a:spLocks noChangeShapeType="1"/>
            </p:cNvSpPr>
            <p:nvPr/>
          </p:nvSpPr>
          <p:spPr bwMode="auto">
            <a:xfrm flipV="1">
              <a:off x="1057275" y="4459288"/>
              <a:ext cx="2147888" cy="12700"/>
            </a:xfrm>
            <a:prstGeom prst="line">
              <a:avLst/>
            </a:prstGeom>
            <a:noFill/>
            <a:ln w="9525">
              <a:solidFill>
                <a:srgbClr val="B2B2B2"/>
              </a:solidFill>
              <a:prstDash val="dash"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51233" name="Line 33"/>
            <p:cNvSpPr>
              <a:spLocks noChangeShapeType="1"/>
            </p:cNvSpPr>
            <p:nvPr/>
          </p:nvSpPr>
          <p:spPr bwMode="auto">
            <a:xfrm flipV="1">
              <a:off x="1057275" y="4991100"/>
              <a:ext cx="2147888" cy="12700"/>
            </a:xfrm>
            <a:prstGeom prst="line">
              <a:avLst/>
            </a:prstGeom>
            <a:noFill/>
            <a:ln w="9525">
              <a:solidFill>
                <a:srgbClr val="B2B2B2"/>
              </a:solidFill>
              <a:prstDash val="dash"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51234" name="Line 34"/>
            <p:cNvSpPr>
              <a:spLocks noChangeShapeType="1"/>
            </p:cNvSpPr>
            <p:nvPr/>
          </p:nvSpPr>
          <p:spPr bwMode="auto">
            <a:xfrm flipV="1">
              <a:off x="1057275" y="5538788"/>
              <a:ext cx="2147888" cy="12700"/>
            </a:xfrm>
            <a:prstGeom prst="line">
              <a:avLst/>
            </a:prstGeom>
            <a:noFill/>
            <a:ln w="9525">
              <a:solidFill>
                <a:srgbClr val="B2B2B2"/>
              </a:solidFill>
              <a:prstDash val="dash"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51237" name="Text Box 37"/>
            <p:cNvSpPr txBox="1">
              <a:spLocks noChangeArrowheads="1"/>
            </p:cNvSpPr>
            <p:nvPr/>
          </p:nvSpPr>
          <p:spPr bwMode="auto">
            <a:xfrm>
              <a:off x="3497263" y="3185729"/>
              <a:ext cx="449262" cy="5559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lnSpc>
                  <a:spcPct val="130000"/>
                </a:lnSpc>
                <a:spcBef>
                  <a:spcPct val="50000"/>
                </a:spcBef>
              </a:pPr>
              <a:r>
                <a:rPr lang="en-US" sz="2800" b="1" dirty="0">
                  <a:solidFill>
                    <a:schemeClr val="accent2"/>
                  </a:solidFill>
                  <a:latin typeface="Comic Sans MS" pitchFamily="66" charset="0"/>
                </a:rPr>
                <a:t>6</a:t>
              </a:r>
            </a:p>
          </p:txBody>
        </p:sp>
        <p:sp>
          <p:nvSpPr>
            <p:cNvPr id="51239" name="Text Box 39"/>
            <p:cNvSpPr txBox="1">
              <a:spLocks noChangeArrowheads="1"/>
            </p:cNvSpPr>
            <p:nvPr/>
          </p:nvSpPr>
          <p:spPr bwMode="auto">
            <a:xfrm>
              <a:off x="3497263" y="3819525"/>
              <a:ext cx="449262" cy="5133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lnSpc>
                  <a:spcPct val="130000"/>
                </a:lnSpc>
                <a:spcBef>
                  <a:spcPct val="50000"/>
                </a:spcBef>
              </a:pPr>
              <a:r>
                <a:rPr lang="en-US" sz="2800" b="1" dirty="0">
                  <a:solidFill>
                    <a:schemeClr val="accent2"/>
                  </a:solidFill>
                  <a:latin typeface="Comic Sans MS" pitchFamily="66" charset="0"/>
                </a:rPr>
                <a:t>7</a:t>
              </a:r>
            </a:p>
          </p:txBody>
        </p:sp>
        <p:sp>
          <p:nvSpPr>
            <p:cNvPr id="51241" name="Text Box 41"/>
            <p:cNvSpPr txBox="1">
              <a:spLocks noChangeArrowheads="1"/>
            </p:cNvSpPr>
            <p:nvPr/>
          </p:nvSpPr>
          <p:spPr bwMode="auto">
            <a:xfrm>
              <a:off x="3497262" y="4530725"/>
              <a:ext cx="581249" cy="5133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  <a:spcBef>
                  <a:spcPct val="50000"/>
                </a:spcBef>
              </a:pPr>
              <a:r>
                <a:rPr lang="en-US" sz="2800" b="1" dirty="0">
                  <a:solidFill>
                    <a:schemeClr val="accent2"/>
                  </a:solidFill>
                  <a:latin typeface="Comic Sans MS" pitchFamily="66" charset="0"/>
                </a:rPr>
                <a:t>8</a:t>
              </a:r>
            </a:p>
          </p:txBody>
        </p:sp>
        <p:sp>
          <p:nvSpPr>
            <p:cNvPr id="51243" name="Text Box 43"/>
            <p:cNvSpPr txBox="1">
              <a:spLocks noChangeArrowheads="1"/>
            </p:cNvSpPr>
            <p:nvPr/>
          </p:nvSpPr>
          <p:spPr bwMode="auto">
            <a:xfrm>
              <a:off x="3497262" y="5060950"/>
              <a:ext cx="581249" cy="5133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  <a:spcBef>
                  <a:spcPct val="50000"/>
                </a:spcBef>
              </a:pPr>
              <a:r>
                <a:rPr lang="en-US" sz="2800" b="1" dirty="0">
                  <a:solidFill>
                    <a:schemeClr val="accent2"/>
                  </a:solidFill>
                  <a:latin typeface="Comic Sans MS" pitchFamily="66" charset="0"/>
                </a:rPr>
                <a:t>9</a:t>
              </a:r>
            </a:p>
          </p:txBody>
        </p:sp>
        <p:sp>
          <p:nvSpPr>
            <p:cNvPr id="51245" name="Text Box 45"/>
            <p:cNvSpPr txBox="1">
              <a:spLocks noChangeArrowheads="1"/>
            </p:cNvSpPr>
            <p:nvPr/>
          </p:nvSpPr>
          <p:spPr bwMode="auto">
            <a:xfrm>
              <a:off x="3497262" y="5602288"/>
              <a:ext cx="581249" cy="5133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  <a:spcBef>
                  <a:spcPct val="50000"/>
                </a:spcBef>
              </a:pPr>
              <a:r>
                <a:rPr lang="en-US" sz="2800" b="1" dirty="0">
                  <a:solidFill>
                    <a:schemeClr val="accent2"/>
                  </a:solidFill>
                  <a:latin typeface="Comic Sans MS" pitchFamily="66" charset="0"/>
                </a:rPr>
                <a:t>10</a:t>
              </a:r>
            </a:p>
          </p:txBody>
        </p:sp>
        <p:sp>
          <p:nvSpPr>
            <p:cNvPr id="51247" name="Line 47"/>
            <p:cNvSpPr>
              <a:spLocks noChangeShapeType="1"/>
            </p:cNvSpPr>
            <p:nvPr/>
          </p:nvSpPr>
          <p:spPr bwMode="auto">
            <a:xfrm flipV="1">
              <a:off x="3544888" y="3106519"/>
              <a:ext cx="2149475" cy="14287"/>
            </a:xfrm>
            <a:prstGeom prst="line">
              <a:avLst/>
            </a:prstGeom>
            <a:noFill/>
            <a:ln w="9525">
              <a:solidFill>
                <a:srgbClr val="B2B2B2"/>
              </a:solidFill>
              <a:prstDash val="dash"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51248" name="Line 48"/>
            <p:cNvSpPr>
              <a:spLocks noChangeShapeType="1"/>
            </p:cNvSpPr>
            <p:nvPr/>
          </p:nvSpPr>
          <p:spPr bwMode="auto">
            <a:xfrm flipV="1">
              <a:off x="3544888" y="3748088"/>
              <a:ext cx="2149475" cy="14287"/>
            </a:xfrm>
            <a:prstGeom prst="line">
              <a:avLst/>
            </a:prstGeom>
            <a:noFill/>
            <a:ln w="9525">
              <a:solidFill>
                <a:srgbClr val="B2B2B2"/>
              </a:solidFill>
              <a:prstDash val="dash"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51249" name="Line 49"/>
            <p:cNvSpPr>
              <a:spLocks noChangeShapeType="1"/>
            </p:cNvSpPr>
            <p:nvPr/>
          </p:nvSpPr>
          <p:spPr bwMode="auto">
            <a:xfrm flipV="1">
              <a:off x="3544888" y="4459288"/>
              <a:ext cx="2149475" cy="12700"/>
            </a:xfrm>
            <a:prstGeom prst="line">
              <a:avLst/>
            </a:prstGeom>
            <a:noFill/>
            <a:ln w="9525">
              <a:solidFill>
                <a:srgbClr val="B2B2B2"/>
              </a:solidFill>
              <a:prstDash val="dash"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51250" name="Line 50"/>
            <p:cNvSpPr>
              <a:spLocks noChangeShapeType="1"/>
            </p:cNvSpPr>
            <p:nvPr/>
          </p:nvSpPr>
          <p:spPr bwMode="auto">
            <a:xfrm flipV="1">
              <a:off x="3544888" y="4991100"/>
              <a:ext cx="2149475" cy="12700"/>
            </a:xfrm>
            <a:prstGeom prst="line">
              <a:avLst/>
            </a:prstGeom>
            <a:noFill/>
            <a:ln w="9525">
              <a:solidFill>
                <a:srgbClr val="B2B2B2"/>
              </a:solidFill>
              <a:prstDash val="dash"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51251" name="Line 51"/>
            <p:cNvSpPr>
              <a:spLocks noChangeShapeType="1"/>
            </p:cNvSpPr>
            <p:nvPr/>
          </p:nvSpPr>
          <p:spPr bwMode="auto">
            <a:xfrm flipV="1">
              <a:off x="3544888" y="5538788"/>
              <a:ext cx="2149475" cy="12700"/>
            </a:xfrm>
            <a:prstGeom prst="line">
              <a:avLst/>
            </a:prstGeom>
            <a:noFill/>
            <a:ln w="9525">
              <a:solidFill>
                <a:srgbClr val="B2B2B2"/>
              </a:solidFill>
              <a:prstDash val="dash"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51254" name="Text Box 54"/>
            <p:cNvSpPr txBox="1">
              <a:spLocks noChangeArrowheads="1"/>
            </p:cNvSpPr>
            <p:nvPr/>
          </p:nvSpPr>
          <p:spPr bwMode="auto">
            <a:xfrm>
              <a:off x="6024563" y="3191748"/>
              <a:ext cx="613182" cy="5133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  <a:spcBef>
                  <a:spcPct val="50000"/>
                </a:spcBef>
              </a:pPr>
              <a:r>
                <a:rPr lang="en-US" sz="2800" b="1" dirty="0">
                  <a:solidFill>
                    <a:schemeClr val="folHlink"/>
                  </a:solidFill>
                  <a:latin typeface="Comic Sans MS" pitchFamily="66" charset="0"/>
                </a:rPr>
                <a:t>11</a:t>
              </a:r>
            </a:p>
          </p:txBody>
        </p:sp>
        <p:sp>
          <p:nvSpPr>
            <p:cNvPr id="51256" name="Text Box 56"/>
            <p:cNvSpPr txBox="1">
              <a:spLocks noChangeArrowheads="1"/>
            </p:cNvSpPr>
            <p:nvPr/>
          </p:nvSpPr>
          <p:spPr bwMode="auto">
            <a:xfrm>
              <a:off x="6024563" y="3819525"/>
              <a:ext cx="810046" cy="5133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  <a:spcBef>
                  <a:spcPct val="50000"/>
                </a:spcBef>
              </a:pPr>
              <a:r>
                <a:rPr lang="en-US" sz="2800" b="1" dirty="0">
                  <a:solidFill>
                    <a:schemeClr val="folHlink"/>
                  </a:solidFill>
                  <a:latin typeface="Comic Sans MS" pitchFamily="66" charset="0"/>
                </a:rPr>
                <a:t>12</a:t>
              </a:r>
            </a:p>
          </p:txBody>
        </p:sp>
        <p:sp>
          <p:nvSpPr>
            <p:cNvPr id="51258" name="Text Box 58"/>
            <p:cNvSpPr txBox="1">
              <a:spLocks noChangeArrowheads="1"/>
            </p:cNvSpPr>
            <p:nvPr/>
          </p:nvSpPr>
          <p:spPr bwMode="auto">
            <a:xfrm>
              <a:off x="6024563" y="4530725"/>
              <a:ext cx="613182" cy="5559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  <a:spcBef>
                  <a:spcPct val="50000"/>
                </a:spcBef>
              </a:pPr>
              <a:r>
                <a:rPr lang="en-US" sz="2800" b="1" dirty="0">
                  <a:solidFill>
                    <a:schemeClr val="folHlink"/>
                  </a:solidFill>
                  <a:latin typeface="Comic Sans MS" pitchFamily="66" charset="0"/>
                </a:rPr>
                <a:t>13</a:t>
              </a:r>
            </a:p>
          </p:txBody>
        </p:sp>
        <p:sp>
          <p:nvSpPr>
            <p:cNvPr id="51260" name="Text Box 60"/>
            <p:cNvSpPr txBox="1">
              <a:spLocks noChangeArrowheads="1"/>
            </p:cNvSpPr>
            <p:nvPr/>
          </p:nvSpPr>
          <p:spPr bwMode="auto">
            <a:xfrm>
              <a:off x="6024563" y="5060950"/>
              <a:ext cx="678804" cy="5559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  <a:spcBef>
                  <a:spcPct val="50000"/>
                </a:spcBef>
              </a:pPr>
              <a:r>
                <a:rPr lang="en-US" sz="2800" b="1" dirty="0">
                  <a:solidFill>
                    <a:schemeClr val="folHlink"/>
                  </a:solidFill>
                  <a:latin typeface="Comic Sans MS" pitchFamily="66" charset="0"/>
                </a:rPr>
                <a:t>14</a:t>
              </a:r>
            </a:p>
          </p:txBody>
        </p:sp>
        <p:sp>
          <p:nvSpPr>
            <p:cNvPr id="51262" name="Text Box 62"/>
            <p:cNvSpPr txBox="1">
              <a:spLocks noChangeArrowheads="1"/>
            </p:cNvSpPr>
            <p:nvPr/>
          </p:nvSpPr>
          <p:spPr bwMode="auto">
            <a:xfrm>
              <a:off x="6024563" y="5602288"/>
              <a:ext cx="613182" cy="5559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  <a:spcBef>
                  <a:spcPct val="50000"/>
                </a:spcBef>
              </a:pPr>
              <a:r>
                <a:rPr lang="en-US" sz="2800" b="1" dirty="0">
                  <a:solidFill>
                    <a:schemeClr val="folHlink"/>
                  </a:solidFill>
                  <a:latin typeface="Comic Sans MS" pitchFamily="66" charset="0"/>
                </a:rPr>
                <a:t>15</a:t>
              </a:r>
            </a:p>
          </p:txBody>
        </p:sp>
        <p:sp>
          <p:nvSpPr>
            <p:cNvPr id="51264" name="Line 64"/>
            <p:cNvSpPr>
              <a:spLocks noChangeShapeType="1"/>
            </p:cNvSpPr>
            <p:nvPr/>
          </p:nvSpPr>
          <p:spPr bwMode="auto">
            <a:xfrm flipV="1">
              <a:off x="6081713" y="3106519"/>
              <a:ext cx="2147887" cy="14287"/>
            </a:xfrm>
            <a:prstGeom prst="line">
              <a:avLst/>
            </a:prstGeom>
            <a:noFill/>
            <a:ln w="9525">
              <a:solidFill>
                <a:srgbClr val="B2B2B2"/>
              </a:solidFill>
              <a:prstDash val="dash"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51265" name="Line 65"/>
            <p:cNvSpPr>
              <a:spLocks noChangeShapeType="1"/>
            </p:cNvSpPr>
            <p:nvPr/>
          </p:nvSpPr>
          <p:spPr bwMode="auto">
            <a:xfrm flipV="1">
              <a:off x="6081713" y="3748088"/>
              <a:ext cx="2147887" cy="14287"/>
            </a:xfrm>
            <a:prstGeom prst="line">
              <a:avLst/>
            </a:prstGeom>
            <a:noFill/>
            <a:ln w="9525">
              <a:solidFill>
                <a:srgbClr val="B2B2B2"/>
              </a:solidFill>
              <a:prstDash val="dash"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51266" name="Line 66"/>
            <p:cNvSpPr>
              <a:spLocks noChangeShapeType="1"/>
            </p:cNvSpPr>
            <p:nvPr/>
          </p:nvSpPr>
          <p:spPr bwMode="auto">
            <a:xfrm flipV="1">
              <a:off x="6081713" y="4459288"/>
              <a:ext cx="2147887" cy="12700"/>
            </a:xfrm>
            <a:prstGeom prst="line">
              <a:avLst/>
            </a:prstGeom>
            <a:noFill/>
            <a:ln w="9525">
              <a:solidFill>
                <a:srgbClr val="B2B2B2"/>
              </a:solidFill>
              <a:prstDash val="dash"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51267" name="Line 67"/>
            <p:cNvSpPr>
              <a:spLocks noChangeShapeType="1"/>
            </p:cNvSpPr>
            <p:nvPr/>
          </p:nvSpPr>
          <p:spPr bwMode="auto">
            <a:xfrm flipV="1">
              <a:off x="6081713" y="4991100"/>
              <a:ext cx="2147887" cy="12700"/>
            </a:xfrm>
            <a:prstGeom prst="line">
              <a:avLst/>
            </a:prstGeom>
            <a:noFill/>
            <a:ln w="9525">
              <a:solidFill>
                <a:srgbClr val="B2B2B2"/>
              </a:solidFill>
              <a:prstDash val="dash"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51268" name="Line 68"/>
            <p:cNvSpPr>
              <a:spLocks noChangeShapeType="1"/>
            </p:cNvSpPr>
            <p:nvPr/>
          </p:nvSpPr>
          <p:spPr bwMode="auto">
            <a:xfrm flipV="1">
              <a:off x="6081713" y="5538788"/>
              <a:ext cx="2147887" cy="12700"/>
            </a:xfrm>
            <a:prstGeom prst="line">
              <a:avLst/>
            </a:prstGeom>
            <a:noFill/>
            <a:ln w="9525">
              <a:solidFill>
                <a:srgbClr val="B2B2B2"/>
              </a:solidFill>
              <a:prstDash val="dash"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grpSp>
          <p:nvGrpSpPr>
            <p:cNvPr id="6" name="Group 69"/>
            <p:cNvGrpSpPr>
              <a:grpSpLocks/>
            </p:cNvGrpSpPr>
            <p:nvPr/>
          </p:nvGrpSpPr>
          <p:grpSpPr bwMode="auto">
            <a:xfrm>
              <a:off x="3429000" y="2406650"/>
              <a:ext cx="2387600" cy="3765550"/>
              <a:chOff x="2046" y="1316"/>
              <a:chExt cx="1673" cy="2637"/>
            </a:xfrm>
          </p:grpSpPr>
          <p:sp>
            <p:nvSpPr>
              <p:cNvPr id="51270" name="Rectangle 70"/>
              <p:cNvSpPr>
                <a:spLocks noChangeArrowheads="1"/>
              </p:cNvSpPr>
              <p:nvPr/>
            </p:nvSpPr>
            <p:spPr bwMode="gray">
              <a:xfrm>
                <a:off x="2046" y="3908"/>
                <a:ext cx="1673" cy="45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1271" name="Line 71"/>
              <p:cNvSpPr>
                <a:spLocks noChangeShapeType="1"/>
              </p:cNvSpPr>
              <p:nvPr/>
            </p:nvSpPr>
            <p:spPr bwMode="gray">
              <a:xfrm>
                <a:off x="2046" y="1316"/>
                <a:ext cx="0" cy="2633"/>
              </a:xfrm>
              <a:prstGeom prst="line">
                <a:avLst/>
              </a:prstGeom>
              <a:noFill/>
              <a:ln w="9525">
                <a:solidFill>
                  <a:srgbClr val="B2B2B2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7" name="Group 72"/>
            <p:cNvGrpSpPr>
              <a:grpSpLocks/>
            </p:cNvGrpSpPr>
            <p:nvPr/>
          </p:nvGrpSpPr>
          <p:grpSpPr bwMode="auto">
            <a:xfrm>
              <a:off x="5954713" y="2406650"/>
              <a:ext cx="2389187" cy="3765550"/>
              <a:chOff x="3816" y="1316"/>
              <a:chExt cx="1673" cy="2637"/>
            </a:xfrm>
          </p:grpSpPr>
          <p:sp>
            <p:nvSpPr>
              <p:cNvPr id="51273" name="Rectangle 73"/>
              <p:cNvSpPr>
                <a:spLocks noChangeArrowheads="1"/>
              </p:cNvSpPr>
              <p:nvPr/>
            </p:nvSpPr>
            <p:spPr bwMode="gray">
              <a:xfrm>
                <a:off x="3816" y="3908"/>
                <a:ext cx="1673" cy="45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1274" name="Line 74"/>
              <p:cNvSpPr>
                <a:spLocks noChangeShapeType="1"/>
              </p:cNvSpPr>
              <p:nvPr/>
            </p:nvSpPr>
            <p:spPr bwMode="gray">
              <a:xfrm>
                <a:off x="3816" y="1316"/>
                <a:ext cx="0" cy="2633"/>
              </a:xfrm>
              <a:prstGeom prst="line">
                <a:avLst/>
              </a:prstGeom>
              <a:noFill/>
              <a:ln w="9525">
                <a:solidFill>
                  <a:srgbClr val="B2B2B2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</p:grpSp>
      </p:grpSp>
      <p:sp>
        <p:nvSpPr>
          <p:cNvPr id="85" name="Rectangle 21"/>
          <p:cNvSpPr>
            <a:spLocks noChangeArrowheads="1"/>
          </p:cNvSpPr>
          <p:nvPr/>
        </p:nvSpPr>
        <p:spPr bwMode="black">
          <a:xfrm>
            <a:off x="1066800" y="3276600"/>
            <a:ext cx="1261884" cy="52322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2800" b="1" dirty="0">
                <a:solidFill>
                  <a:srgbClr val="080808"/>
                </a:solidFill>
                <a:latin typeface="Candara" pitchFamily="34" charset="0"/>
              </a:rPr>
              <a:t>endear</a:t>
            </a:r>
          </a:p>
        </p:txBody>
      </p:sp>
      <p:sp>
        <p:nvSpPr>
          <p:cNvPr id="86" name="Rectangle 21"/>
          <p:cNvSpPr>
            <a:spLocks noChangeArrowheads="1"/>
          </p:cNvSpPr>
          <p:nvPr/>
        </p:nvSpPr>
        <p:spPr bwMode="black">
          <a:xfrm>
            <a:off x="1066800" y="4038600"/>
            <a:ext cx="1189749" cy="52322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2800" b="1" dirty="0">
                <a:solidFill>
                  <a:srgbClr val="080808"/>
                </a:solidFill>
                <a:latin typeface="Candara" pitchFamily="34" charset="0"/>
              </a:rPr>
              <a:t>failure</a:t>
            </a:r>
          </a:p>
        </p:txBody>
      </p:sp>
      <p:sp>
        <p:nvSpPr>
          <p:cNvPr id="87" name="Rectangle 21"/>
          <p:cNvSpPr>
            <a:spLocks noChangeArrowheads="1"/>
          </p:cNvSpPr>
          <p:nvPr/>
        </p:nvSpPr>
        <p:spPr bwMode="black">
          <a:xfrm>
            <a:off x="1066800" y="4648200"/>
            <a:ext cx="1334020" cy="52322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2800" b="1" dirty="0">
                <a:solidFill>
                  <a:srgbClr val="080808"/>
                </a:solidFill>
                <a:latin typeface="Candara" pitchFamily="34" charset="0"/>
              </a:rPr>
              <a:t>famous</a:t>
            </a:r>
          </a:p>
        </p:txBody>
      </p:sp>
      <p:sp>
        <p:nvSpPr>
          <p:cNvPr id="88" name="Rectangle 21"/>
          <p:cNvSpPr>
            <a:spLocks noChangeArrowheads="1"/>
          </p:cNvSpPr>
          <p:nvPr/>
        </p:nvSpPr>
        <p:spPr bwMode="black">
          <a:xfrm>
            <a:off x="1066800" y="5334000"/>
            <a:ext cx="1620957" cy="52322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2800" b="1" dirty="0">
                <a:solidFill>
                  <a:srgbClr val="080808"/>
                </a:solidFill>
                <a:latin typeface="Candara" pitchFamily="34" charset="0"/>
              </a:rPr>
              <a:t>infamous</a:t>
            </a:r>
          </a:p>
        </p:txBody>
      </p:sp>
      <p:sp>
        <p:nvSpPr>
          <p:cNvPr id="89" name="Rectangle 21"/>
          <p:cNvSpPr>
            <a:spLocks noChangeArrowheads="1"/>
          </p:cNvSpPr>
          <p:nvPr/>
        </p:nvSpPr>
        <p:spPr bwMode="black">
          <a:xfrm>
            <a:off x="4038600" y="2524780"/>
            <a:ext cx="1273105" cy="52322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2800" b="1" dirty="0">
                <a:solidFill>
                  <a:srgbClr val="080808"/>
                </a:solidFill>
                <a:latin typeface="Candara" pitchFamily="34" charset="0"/>
              </a:rPr>
              <a:t>lighten</a:t>
            </a:r>
          </a:p>
        </p:txBody>
      </p:sp>
      <p:sp>
        <p:nvSpPr>
          <p:cNvPr id="90" name="Rectangle 21"/>
          <p:cNvSpPr>
            <a:spLocks noChangeArrowheads="1"/>
          </p:cNvSpPr>
          <p:nvPr/>
        </p:nvSpPr>
        <p:spPr bwMode="black">
          <a:xfrm>
            <a:off x="4038600" y="3276600"/>
            <a:ext cx="1654620" cy="52322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2800" b="1" dirty="0">
                <a:solidFill>
                  <a:srgbClr val="080808"/>
                </a:solidFill>
                <a:latin typeface="Candara" pitchFamily="34" charset="0"/>
              </a:rPr>
              <a:t>enlighten</a:t>
            </a:r>
          </a:p>
        </p:txBody>
      </p:sp>
      <p:sp>
        <p:nvSpPr>
          <p:cNvPr id="91" name="Rectangle 21"/>
          <p:cNvSpPr>
            <a:spLocks noChangeArrowheads="1"/>
          </p:cNvSpPr>
          <p:nvPr/>
        </p:nvSpPr>
        <p:spPr bwMode="black">
          <a:xfrm>
            <a:off x="4038600" y="4038600"/>
            <a:ext cx="1758815" cy="52322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2800" b="1" dirty="0">
                <a:solidFill>
                  <a:srgbClr val="080808"/>
                </a:solidFill>
                <a:latin typeface="Candara" pitchFamily="34" charset="0"/>
              </a:rPr>
              <a:t>friendship</a:t>
            </a:r>
          </a:p>
        </p:txBody>
      </p:sp>
      <p:sp>
        <p:nvSpPr>
          <p:cNvPr id="92" name="Rectangle 21"/>
          <p:cNvSpPr>
            <a:spLocks noChangeArrowheads="1"/>
          </p:cNvSpPr>
          <p:nvPr/>
        </p:nvSpPr>
        <p:spPr bwMode="black">
          <a:xfrm>
            <a:off x="4038600" y="4648200"/>
            <a:ext cx="1503938" cy="52322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2800" b="1" dirty="0">
                <a:solidFill>
                  <a:srgbClr val="080808"/>
                </a:solidFill>
                <a:latin typeface="Candara" pitchFamily="34" charset="0"/>
              </a:rPr>
              <a:t>befriend</a:t>
            </a:r>
          </a:p>
        </p:txBody>
      </p:sp>
      <p:sp>
        <p:nvSpPr>
          <p:cNvPr id="93" name="Rectangle 21"/>
          <p:cNvSpPr>
            <a:spLocks noChangeArrowheads="1"/>
          </p:cNvSpPr>
          <p:nvPr/>
        </p:nvSpPr>
        <p:spPr bwMode="black">
          <a:xfrm>
            <a:off x="4038600" y="5257800"/>
            <a:ext cx="1741182" cy="52322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2800" b="1" dirty="0">
                <a:solidFill>
                  <a:srgbClr val="080808"/>
                </a:solidFill>
                <a:latin typeface="Candara" pitchFamily="34" charset="0"/>
              </a:rPr>
              <a:t>Bostonian</a:t>
            </a:r>
          </a:p>
        </p:txBody>
      </p:sp>
      <p:sp>
        <p:nvSpPr>
          <p:cNvPr id="94" name="Rectangle 21"/>
          <p:cNvSpPr>
            <a:spLocks noChangeArrowheads="1"/>
          </p:cNvSpPr>
          <p:nvPr/>
        </p:nvSpPr>
        <p:spPr bwMode="black">
          <a:xfrm>
            <a:off x="6934200" y="2514600"/>
            <a:ext cx="1394934" cy="52322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2800" b="1" dirty="0">
                <a:solidFill>
                  <a:srgbClr val="080808"/>
                </a:solidFill>
                <a:latin typeface="Candara" pitchFamily="34" charset="0"/>
              </a:rPr>
              <a:t>unlikely</a:t>
            </a:r>
          </a:p>
        </p:txBody>
      </p:sp>
      <p:sp>
        <p:nvSpPr>
          <p:cNvPr id="95" name="Rectangle 21"/>
          <p:cNvSpPr>
            <a:spLocks noChangeArrowheads="1"/>
          </p:cNvSpPr>
          <p:nvPr/>
        </p:nvSpPr>
        <p:spPr bwMode="black">
          <a:xfrm>
            <a:off x="6934200" y="3276600"/>
            <a:ext cx="1303562" cy="52322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2800" b="1" dirty="0">
                <a:solidFill>
                  <a:srgbClr val="080808"/>
                </a:solidFill>
                <a:latin typeface="Candara" pitchFamily="34" charset="0"/>
              </a:rPr>
              <a:t>prewar</a:t>
            </a:r>
          </a:p>
        </p:txBody>
      </p:sp>
      <p:sp>
        <p:nvSpPr>
          <p:cNvPr id="96" name="Rectangle 21"/>
          <p:cNvSpPr>
            <a:spLocks noChangeArrowheads="1"/>
          </p:cNvSpPr>
          <p:nvPr/>
        </p:nvSpPr>
        <p:spPr bwMode="black">
          <a:xfrm>
            <a:off x="6929473" y="4038600"/>
            <a:ext cx="1362874" cy="52322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2800" b="1" dirty="0">
                <a:solidFill>
                  <a:srgbClr val="080808"/>
                </a:solidFill>
                <a:latin typeface="Candara" pitchFamily="34" charset="0"/>
              </a:rPr>
              <a:t>subway</a:t>
            </a:r>
          </a:p>
        </p:txBody>
      </p:sp>
      <p:sp>
        <p:nvSpPr>
          <p:cNvPr id="97" name="Rectangle 21"/>
          <p:cNvSpPr>
            <a:spLocks noChangeArrowheads="1"/>
          </p:cNvSpPr>
          <p:nvPr/>
        </p:nvSpPr>
        <p:spPr bwMode="black">
          <a:xfrm>
            <a:off x="6934200" y="4648200"/>
            <a:ext cx="1130438" cy="52322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2800" b="1" dirty="0">
                <a:solidFill>
                  <a:srgbClr val="080808"/>
                </a:solidFill>
                <a:latin typeface="Candara" pitchFamily="34" charset="0"/>
              </a:rPr>
              <a:t>falsify</a:t>
            </a:r>
          </a:p>
        </p:txBody>
      </p:sp>
      <p:sp>
        <p:nvSpPr>
          <p:cNvPr id="98" name="Rectangle 21"/>
          <p:cNvSpPr>
            <a:spLocks noChangeArrowheads="1"/>
          </p:cNvSpPr>
          <p:nvPr/>
        </p:nvSpPr>
        <p:spPr bwMode="black">
          <a:xfrm>
            <a:off x="6934200" y="5334000"/>
            <a:ext cx="2079415" cy="52322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2800" b="1" dirty="0" err="1">
                <a:solidFill>
                  <a:srgbClr val="080808"/>
                </a:solidFill>
                <a:latin typeface="Candara" pitchFamily="34" charset="0"/>
              </a:rPr>
              <a:t>unenlivened</a:t>
            </a:r>
            <a:endParaRPr lang="en-US" sz="2800" b="1" dirty="0">
              <a:solidFill>
                <a:srgbClr val="080808"/>
              </a:solidFill>
              <a:latin typeface="Candara" pitchFamily="34" charset="0"/>
            </a:endParaRPr>
          </a:p>
        </p:txBody>
      </p:sp>
      <p:cxnSp>
        <p:nvCxnSpPr>
          <p:cNvPr id="100" name="Straight Connector 99"/>
          <p:cNvCxnSpPr/>
          <p:nvPr/>
        </p:nvCxnSpPr>
        <p:spPr bwMode="auto">
          <a:xfrm>
            <a:off x="1219200" y="2895600"/>
            <a:ext cx="1143000" cy="1588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13" name="Straight Connector 112"/>
          <p:cNvCxnSpPr/>
          <p:nvPr/>
        </p:nvCxnSpPr>
        <p:spPr bwMode="auto">
          <a:xfrm>
            <a:off x="1524000" y="3733800"/>
            <a:ext cx="685800" cy="1588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15" name="Straight Connector 114"/>
          <p:cNvCxnSpPr/>
          <p:nvPr/>
        </p:nvCxnSpPr>
        <p:spPr bwMode="auto">
          <a:xfrm>
            <a:off x="1143000" y="5105400"/>
            <a:ext cx="685800" cy="1588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16" name="Straight Connector 115"/>
          <p:cNvCxnSpPr/>
          <p:nvPr/>
        </p:nvCxnSpPr>
        <p:spPr bwMode="auto">
          <a:xfrm>
            <a:off x="1447800" y="5791200"/>
            <a:ext cx="609600" cy="1588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17" name="Straight Connector 116"/>
          <p:cNvCxnSpPr/>
          <p:nvPr/>
        </p:nvCxnSpPr>
        <p:spPr bwMode="auto">
          <a:xfrm>
            <a:off x="4114800" y="2971800"/>
            <a:ext cx="762000" cy="1588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18" name="Straight Connector 117"/>
          <p:cNvCxnSpPr/>
          <p:nvPr/>
        </p:nvCxnSpPr>
        <p:spPr bwMode="auto">
          <a:xfrm>
            <a:off x="4495800" y="3733800"/>
            <a:ext cx="685800" cy="1588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19" name="Straight Connector 118"/>
          <p:cNvCxnSpPr/>
          <p:nvPr/>
        </p:nvCxnSpPr>
        <p:spPr bwMode="auto">
          <a:xfrm>
            <a:off x="4114800" y="4494212"/>
            <a:ext cx="990600" cy="1588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20" name="Straight Connector 119"/>
          <p:cNvCxnSpPr/>
          <p:nvPr/>
        </p:nvCxnSpPr>
        <p:spPr bwMode="auto">
          <a:xfrm>
            <a:off x="4495800" y="5105400"/>
            <a:ext cx="990600" cy="1588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21" name="Straight Connector 120"/>
          <p:cNvCxnSpPr/>
          <p:nvPr/>
        </p:nvCxnSpPr>
        <p:spPr bwMode="auto">
          <a:xfrm>
            <a:off x="4114800" y="5715000"/>
            <a:ext cx="1143000" cy="1588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22" name="Straight Connector 121"/>
          <p:cNvCxnSpPr/>
          <p:nvPr/>
        </p:nvCxnSpPr>
        <p:spPr bwMode="auto">
          <a:xfrm>
            <a:off x="7391400" y="2971800"/>
            <a:ext cx="533400" cy="1588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23" name="Straight Connector 122"/>
          <p:cNvCxnSpPr/>
          <p:nvPr/>
        </p:nvCxnSpPr>
        <p:spPr bwMode="auto">
          <a:xfrm>
            <a:off x="7543800" y="3733800"/>
            <a:ext cx="609600" cy="1588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24" name="Straight Connector 123"/>
          <p:cNvCxnSpPr/>
          <p:nvPr/>
        </p:nvCxnSpPr>
        <p:spPr bwMode="auto">
          <a:xfrm>
            <a:off x="7620000" y="4495800"/>
            <a:ext cx="533400" cy="1588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25" name="Straight Connector 124"/>
          <p:cNvCxnSpPr/>
          <p:nvPr/>
        </p:nvCxnSpPr>
        <p:spPr bwMode="auto">
          <a:xfrm>
            <a:off x="7010400" y="5103812"/>
            <a:ext cx="609600" cy="1588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26" name="Straight Connector 125"/>
          <p:cNvCxnSpPr/>
          <p:nvPr/>
        </p:nvCxnSpPr>
        <p:spPr bwMode="auto">
          <a:xfrm>
            <a:off x="7772400" y="5791200"/>
            <a:ext cx="533400" cy="1588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53" name="Straight Connector 152"/>
          <p:cNvCxnSpPr/>
          <p:nvPr/>
        </p:nvCxnSpPr>
        <p:spPr bwMode="auto">
          <a:xfrm>
            <a:off x="1143000" y="4494212"/>
            <a:ext cx="457200" cy="1588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58" name="AutoShape 47"/>
          <p:cNvSpPr>
            <a:spLocks noChangeArrowheads="1"/>
          </p:cNvSpPr>
          <p:nvPr/>
        </p:nvSpPr>
        <p:spPr bwMode="gray">
          <a:xfrm>
            <a:off x="1752599" y="186217"/>
            <a:ext cx="6553201" cy="651983"/>
          </a:xfrm>
          <a:prstGeom prst="bracketPair">
            <a:avLst>
              <a:gd name="adj" fmla="val 16667"/>
            </a:avLst>
          </a:prstGeom>
          <a:solidFill>
            <a:srgbClr val="FFFFFF"/>
          </a:solidFill>
          <a:ln>
            <a:solidFill>
              <a:schemeClr val="accent5">
                <a:lumMod val="50000"/>
              </a:schemeClr>
            </a:solidFill>
            <a:headEnd/>
            <a:tailEnd/>
          </a:ln>
          <a:ex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en-US"/>
          </a:p>
        </p:txBody>
      </p:sp>
      <p:sp>
        <p:nvSpPr>
          <p:cNvPr id="159" name="Rectangle 11"/>
          <p:cNvSpPr>
            <a:spLocks noChangeArrowheads="1"/>
          </p:cNvSpPr>
          <p:nvPr/>
        </p:nvSpPr>
        <p:spPr bwMode="gray">
          <a:xfrm>
            <a:off x="1295400" y="240462"/>
            <a:ext cx="7172676" cy="542584"/>
          </a:xfrm>
          <a:prstGeom prst="rect">
            <a:avLst/>
          </a:prstGeom>
          <a:noFill/>
          <a:ln>
            <a:noFill/>
          </a:ln>
          <a:ex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 algn="ctr">
              <a:lnSpc>
                <a:spcPct val="110000"/>
              </a:lnSpc>
              <a:buClr>
                <a:schemeClr val="tx1"/>
              </a:buClr>
            </a:pPr>
            <a:r>
              <a:rPr lang="en-US" sz="2800" b="1" dirty="0">
                <a:solidFill>
                  <a:srgbClr val="000000"/>
                </a:solidFill>
                <a:latin typeface="Candara" pitchFamily="34" charset="0"/>
                <a:ea typeface="Tahoma" pitchFamily="34" charset="0"/>
                <a:cs typeface="Calibri" pitchFamily="34" charset="0"/>
              </a:rPr>
              <a:t>Underline the bases in these words</a:t>
            </a:r>
            <a:endParaRPr lang="en-US" sz="2800" dirty="0">
              <a:solidFill>
                <a:srgbClr val="000000"/>
              </a:solidFill>
              <a:latin typeface="Candara" pitchFamily="34" charset="0"/>
              <a:ea typeface="Tahoma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0824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7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2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7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2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9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 bwMode="black">
          <a:xfrm>
            <a:off x="0" y="107950"/>
            <a:ext cx="9296399" cy="1339850"/>
          </a:xfrm>
          <a:prstGeom prst="rect">
            <a:avLst/>
          </a:prstGeom>
          <a:solidFill>
            <a:srgbClr val="FFFFFF">
              <a:alpha val="65098"/>
            </a:srgbClr>
          </a:solidFill>
          <a:ln w="25400" cap="flat" cmpd="sng" algn="ctr">
            <a:noFill/>
            <a:prstDash val="solid"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33363" algn="l"/>
            <a:r>
              <a:rPr lang="en-US" dirty="0">
                <a:latin typeface="Arial Black" pitchFamily="34" charset="0"/>
              </a:rPr>
              <a:t>2. Bases vs. Affixes</a:t>
            </a:r>
          </a:p>
          <a:p>
            <a:pPr marL="854075" lvl="1" algn="l"/>
            <a:r>
              <a:rPr lang="en-US" dirty="0">
                <a:latin typeface="Arial Black" pitchFamily="34" charset="0"/>
              </a:rPr>
              <a:t>2.2  Affixes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990600" y="1524000"/>
            <a:ext cx="6629400" cy="1828799"/>
            <a:chOff x="5903913" y="1557338"/>
            <a:chExt cx="2376487" cy="1169687"/>
          </a:xfrm>
        </p:grpSpPr>
        <p:sp>
          <p:nvSpPr>
            <p:cNvPr id="6" name="AutoShape 47"/>
            <p:cNvSpPr>
              <a:spLocks noChangeArrowheads="1"/>
            </p:cNvSpPr>
            <p:nvPr/>
          </p:nvSpPr>
          <p:spPr bwMode="gray">
            <a:xfrm>
              <a:off x="5903913" y="1557338"/>
              <a:ext cx="2376487" cy="1169687"/>
            </a:xfrm>
            <a:prstGeom prst="bracketPair">
              <a:avLst>
                <a:gd name="adj" fmla="val 16667"/>
              </a:avLst>
            </a:prstGeom>
            <a:solidFill>
              <a:srgbClr val="FFFFFF"/>
            </a:solidFill>
            <a:ln>
              <a:headEnd/>
              <a:tailEnd/>
            </a:ln>
            <a:extLst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endParaRPr lang="en-US"/>
            </a:p>
          </p:txBody>
        </p:sp>
        <p:sp>
          <p:nvSpPr>
            <p:cNvPr id="7" name="Rectangle 11"/>
            <p:cNvSpPr>
              <a:spLocks noChangeArrowheads="1"/>
            </p:cNvSpPr>
            <p:nvPr/>
          </p:nvSpPr>
          <p:spPr bwMode="gray">
            <a:xfrm>
              <a:off x="5943600" y="1583893"/>
              <a:ext cx="2336800" cy="994101"/>
            </a:xfrm>
            <a:prstGeom prst="rect">
              <a:avLst/>
            </a:prstGeom>
            <a:noFill/>
            <a:ln>
              <a:noFill/>
            </a:ln>
            <a:extLst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anchor="ctr">
              <a:spAutoFit/>
            </a:bodyPr>
            <a:lstStyle/>
            <a:p>
              <a:pPr algn="ctr">
                <a:lnSpc>
                  <a:spcPts val="3800"/>
                </a:lnSpc>
                <a:buClr>
                  <a:schemeClr val="tx1"/>
                </a:buClr>
              </a:pPr>
              <a:r>
                <a:rPr lang="en-US" sz="2800" b="1" dirty="0">
                  <a:solidFill>
                    <a:srgbClr val="000000"/>
                  </a:solidFill>
                  <a:latin typeface="Candara" pitchFamily="34" charset="0"/>
                </a:rPr>
                <a:t>An affix </a:t>
              </a:r>
              <a:r>
                <a:rPr lang="en-US" sz="2800" dirty="0">
                  <a:solidFill>
                    <a:srgbClr val="000000"/>
                  </a:solidFill>
                  <a:latin typeface="Candara" pitchFamily="34" charset="0"/>
                </a:rPr>
                <a:t>is </a:t>
              </a:r>
              <a:r>
                <a:rPr lang="en-US" sz="2800" b="1" dirty="0">
                  <a:solidFill>
                    <a:srgbClr val="00B050"/>
                  </a:solidFill>
                  <a:latin typeface="Candara" pitchFamily="34" charset="0"/>
                </a:rPr>
                <a:t>a bound morpheme </a:t>
              </a:r>
              <a:r>
                <a:rPr lang="en-US" sz="2800" dirty="0">
                  <a:solidFill>
                    <a:srgbClr val="000000"/>
                  </a:solidFill>
                  <a:latin typeface="Candara" pitchFamily="34" charset="0"/>
                </a:rPr>
                <a:t>that </a:t>
              </a:r>
              <a:r>
                <a:rPr lang="en-US" sz="2800" b="1" dirty="0">
                  <a:solidFill>
                    <a:srgbClr val="0070C0"/>
                  </a:solidFill>
                  <a:latin typeface="Candara" pitchFamily="34" charset="0"/>
                </a:rPr>
                <a:t>occurs before or behind a base </a:t>
              </a:r>
              <a:r>
                <a:rPr lang="en-US" sz="2800" dirty="0">
                  <a:solidFill>
                    <a:schemeClr val="tx1"/>
                  </a:solidFill>
                  <a:latin typeface="Candara" pitchFamily="34" charset="0"/>
                </a:rPr>
                <a:t>and</a:t>
              </a:r>
              <a:r>
                <a:rPr lang="en-US" sz="2800" b="1" dirty="0">
                  <a:solidFill>
                    <a:srgbClr val="0070C0"/>
                  </a:solidFill>
                  <a:latin typeface="Candara" pitchFamily="34" charset="0"/>
                </a:rPr>
                <a:t> </a:t>
              </a:r>
              <a:r>
                <a:rPr lang="en-US" sz="2800" b="1" dirty="0">
                  <a:solidFill>
                    <a:schemeClr val="accent5">
                      <a:lumMod val="75000"/>
                    </a:schemeClr>
                  </a:solidFill>
                  <a:latin typeface="Candara" pitchFamily="34" charset="0"/>
                </a:rPr>
                <a:t>modifies the basic meaning of the base.</a:t>
              </a:r>
              <a:endParaRPr lang="en-US" sz="2800" dirty="0">
                <a:solidFill>
                  <a:schemeClr val="accent5">
                    <a:lumMod val="75000"/>
                  </a:schemeClr>
                </a:solidFill>
                <a:latin typeface="Candara" pitchFamily="34" charset="0"/>
              </a:endParaRP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685800" y="3657600"/>
            <a:ext cx="7696200" cy="2286000"/>
            <a:chOff x="1585913" y="1995488"/>
            <a:chExt cx="6115050" cy="1397000"/>
          </a:xfrm>
        </p:grpSpPr>
        <p:grpSp>
          <p:nvGrpSpPr>
            <p:cNvPr id="9" name="Group 16"/>
            <p:cNvGrpSpPr>
              <a:grpSpLocks/>
            </p:cNvGrpSpPr>
            <p:nvPr/>
          </p:nvGrpSpPr>
          <p:grpSpPr bwMode="auto">
            <a:xfrm>
              <a:off x="3705225" y="1995488"/>
              <a:ext cx="1646238" cy="466725"/>
              <a:chOff x="2264" y="908"/>
              <a:chExt cx="1154" cy="327"/>
            </a:xfrm>
          </p:grpSpPr>
          <p:sp>
            <p:nvSpPr>
              <p:cNvPr id="26" name="AutoShape 17"/>
              <p:cNvSpPr>
                <a:spLocks noChangeArrowheads="1"/>
              </p:cNvSpPr>
              <p:nvPr/>
            </p:nvSpPr>
            <p:spPr bwMode="gray">
              <a:xfrm>
                <a:off x="2304" y="908"/>
                <a:ext cx="1114" cy="262"/>
              </a:xfrm>
              <a:prstGeom prst="roundRect">
                <a:avLst>
                  <a:gd name="adj" fmla="val 16667"/>
                </a:avLst>
              </a:prstGeom>
              <a:ln>
                <a:noFill/>
              </a:ln>
              <a:extLst>
                <a:ext uri="{91240B29-F687-4F45-9708-019B960494DF}">
                  <a14:hiddenLine xmlns:a14="http://schemas.microsoft.com/office/drawing/2010/main" w="1905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7" name="AutoShape 18"/>
              <p:cNvSpPr>
                <a:spLocks noChangeArrowheads="1"/>
              </p:cNvSpPr>
              <p:nvPr/>
            </p:nvSpPr>
            <p:spPr bwMode="gray">
              <a:xfrm>
                <a:off x="2264" y="973"/>
                <a:ext cx="1114" cy="262"/>
              </a:xfrm>
              <a:prstGeom prst="roundRect">
                <a:avLst>
                  <a:gd name="adj" fmla="val 16667"/>
                </a:avLst>
              </a:prstGeom>
              <a:solidFill>
                <a:srgbClr val="FFFFFF">
                  <a:alpha val="89999"/>
                </a:srgbClr>
              </a:solidFill>
              <a:ln w="19050">
                <a:solidFill>
                  <a:schemeClr val="accent4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10" name="Group 22"/>
            <p:cNvGrpSpPr>
              <a:grpSpLocks/>
            </p:cNvGrpSpPr>
            <p:nvPr/>
          </p:nvGrpSpPr>
          <p:grpSpPr bwMode="auto">
            <a:xfrm>
              <a:off x="1585913" y="2917825"/>
              <a:ext cx="1316037" cy="474663"/>
              <a:chOff x="777" y="1555"/>
              <a:chExt cx="923" cy="333"/>
            </a:xfrm>
          </p:grpSpPr>
          <p:sp>
            <p:nvSpPr>
              <p:cNvPr id="24" name="AutoShape 23"/>
              <p:cNvSpPr>
                <a:spLocks noChangeArrowheads="1"/>
              </p:cNvSpPr>
              <p:nvPr/>
            </p:nvSpPr>
            <p:spPr bwMode="gray">
              <a:xfrm>
                <a:off x="816" y="1555"/>
                <a:ext cx="884" cy="290"/>
              </a:xfrm>
              <a:prstGeom prst="roundRect">
                <a:avLst>
                  <a:gd name="adj" fmla="val 16667"/>
                </a:avLst>
              </a:prstGeom>
              <a:ln/>
            </p:spPr>
            <p:style>
              <a:lnRef idx="1">
                <a:schemeClr val="accent3"/>
              </a:lnRef>
              <a:fillRef idx="3">
                <a:schemeClr val="accent3"/>
              </a:fillRef>
              <a:effectRef idx="2">
                <a:schemeClr val="accent3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5" name="AutoShape 24"/>
              <p:cNvSpPr>
                <a:spLocks noChangeArrowheads="1"/>
              </p:cNvSpPr>
              <p:nvPr/>
            </p:nvSpPr>
            <p:spPr bwMode="gray">
              <a:xfrm>
                <a:off x="777" y="1598"/>
                <a:ext cx="884" cy="290"/>
              </a:xfrm>
              <a:prstGeom prst="roundRect">
                <a:avLst>
                  <a:gd name="adj" fmla="val 16667"/>
                </a:avLst>
              </a:prstGeom>
              <a:solidFill>
                <a:srgbClr val="FFFFFF">
                  <a:alpha val="89999"/>
                </a:srgbClr>
              </a:solidFill>
              <a:ln w="19050">
                <a:solidFill>
                  <a:schemeClr val="accent3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11" name="Group 25"/>
            <p:cNvGrpSpPr>
              <a:grpSpLocks/>
            </p:cNvGrpSpPr>
            <p:nvPr/>
          </p:nvGrpSpPr>
          <p:grpSpPr bwMode="auto">
            <a:xfrm>
              <a:off x="3814763" y="2917825"/>
              <a:ext cx="1316037" cy="474663"/>
              <a:chOff x="2341" y="1555"/>
              <a:chExt cx="923" cy="333"/>
            </a:xfrm>
          </p:grpSpPr>
          <p:sp>
            <p:nvSpPr>
              <p:cNvPr id="22" name="AutoShape 26"/>
              <p:cNvSpPr>
                <a:spLocks noChangeArrowheads="1"/>
              </p:cNvSpPr>
              <p:nvPr/>
            </p:nvSpPr>
            <p:spPr bwMode="gray">
              <a:xfrm>
                <a:off x="2380" y="1555"/>
                <a:ext cx="884" cy="290"/>
              </a:xfrm>
              <a:prstGeom prst="roundRect">
                <a:avLst>
                  <a:gd name="adj" fmla="val 16667"/>
                </a:avLst>
              </a:prstGeom>
              <a:solidFill>
                <a:schemeClr val="accent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905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3" name="AutoShape 27"/>
              <p:cNvSpPr>
                <a:spLocks noChangeArrowheads="1"/>
              </p:cNvSpPr>
              <p:nvPr/>
            </p:nvSpPr>
            <p:spPr bwMode="gray">
              <a:xfrm>
                <a:off x="2341" y="1598"/>
                <a:ext cx="884" cy="290"/>
              </a:xfrm>
              <a:prstGeom prst="roundRect">
                <a:avLst>
                  <a:gd name="adj" fmla="val 16667"/>
                </a:avLst>
              </a:prstGeom>
              <a:solidFill>
                <a:srgbClr val="FFFFFF">
                  <a:alpha val="89999"/>
                </a:srgbClr>
              </a:solidFill>
              <a:ln w="19050">
                <a:solidFill>
                  <a:schemeClr val="accent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12" name="Group 28"/>
            <p:cNvGrpSpPr>
              <a:grpSpLocks/>
            </p:cNvGrpSpPr>
            <p:nvPr/>
          </p:nvGrpSpPr>
          <p:grpSpPr bwMode="auto">
            <a:xfrm>
              <a:off x="6386513" y="2917825"/>
              <a:ext cx="1314450" cy="474663"/>
              <a:chOff x="4145" y="1555"/>
              <a:chExt cx="922" cy="333"/>
            </a:xfrm>
          </p:grpSpPr>
          <p:sp>
            <p:nvSpPr>
              <p:cNvPr id="20" name="AutoShape 29"/>
              <p:cNvSpPr>
                <a:spLocks noChangeArrowheads="1"/>
              </p:cNvSpPr>
              <p:nvPr/>
            </p:nvSpPr>
            <p:spPr bwMode="gray">
              <a:xfrm>
                <a:off x="4184" y="1555"/>
                <a:ext cx="883" cy="290"/>
              </a:xfrm>
              <a:prstGeom prst="roundRect">
                <a:avLst>
                  <a:gd name="adj" fmla="val 16667"/>
                </a:avLst>
              </a:prstGeom>
              <a:ln/>
            </p:spPr>
            <p:style>
              <a:lnRef idx="1">
                <a:schemeClr val="accent3"/>
              </a:lnRef>
              <a:fillRef idx="3">
                <a:schemeClr val="accent3"/>
              </a:fillRef>
              <a:effectRef idx="2">
                <a:schemeClr val="accent3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" name="AutoShape 30"/>
              <p:cNvSpPr>
                <a:spLocks noChangeArrowheads="1"/>
              </p:cNvSpPr>
              <p:nvPr/>
            </p:nvSpPr>
            <p:spPr bwMode="gray">
              <a:xfrm>
                <a:off x="4145" y="1598"/>
                <a:ext cx="883" cy="290"/>
              </a:xfrm>
              <a:prstGeom prst="roundRect">
                <a:avLst>
                  <a:gd name="adj" fmla="val 16667"/>
                </a:avLst>
              </a:prstGeom>
              <a:solidFill>
                <a:srgbClr val="FFFFFF">
                  <a:alpha val="89999"/>
                </a:srgbClr>
              </a:solidFill>
              <a:ln w="19050">
                <a:solidFill>
                  <a:schemeClr val="accent3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13" name="Text Box 37"/>
            <p:cNvSpPr txBox="1">
              <a:spLocks noChangeArrowheads="1"/>
            </p:cNvSpPr>
            <p:nvPr/>
          </p:nvSpPr>
          <p:spPr bwMode="gray">
            <a:xfrm>
              <a:off x="3745495" y="2094842"/>
              <a:ext cx="1654756" cy="3197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800" b="1" dirty="0">
                  <a:solidFill>
                    <a:srgbClr val="000000"/>
                  </a:solidFill>
                  <a:latin typeface="Candara" pitchFamily="34" charset="0"/>
                </a:rPr>
                <a:t>undrinkable</a:t>
              </a:r>
            </a:p>
          </p:txBody>
        </p:sp>
        <p:sp>
          <p:nvSpPr>
            <p:cNvPr id="14" name="Text Box 38"/>
            <p:cNvSpPr txBox="1">
              <a:spLocks noChangeArrowheads="1"/>
            </p:cNvSpPr>
            <p:nvPr/>
          </p:nvSpPr>
          <p:spPr bwMode="gray">
            <a:xfrm>
              <a:off x="1792288" y="3014663"/>
              <a:ext cx="730069" cy="3197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800" b="1" dirty="0">
                  <a:solidFill>
                    <a:srgbClr val="000000"/>
                  </a:solidFill>
                  <a:latin typeface="Candara" pitchFamily="34" charset="0"/>
                </a:rPr>
                <a:t>{un-}</a:t>
              </a:r>
            </a:p>
          </p:txBody>
        </p:sp>
        <p:sp>
          <p:nvSpPr>
            <p:cNvPr id="15" name="Text Box 39"/>
            <p:cNvSpPr txBox="1">
              <a:spLocks noChangeArrowheads="1"/>
            </p:cNvSpPr>
            <p:nvPr/>
          </p:nvSpPr>
          <p:spPr bwMode="gray">
            <a:xfrm>
              <a:off x="4007715" y="3014663"/>
              <a:ext cx="987352" cy="3197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800" b="1" dirty="0">
                  <a:solidFill>
                    <a:srgbClr val="000000"/>
                  </a:solidFill>
                  <a:latin typeface="Candara" pitchFamily="34" charset="0"/>
                </a:rPr>
                <a:t>{drink}</a:t>
              </a:r>
            </a:p>
          </p:txBody>
        </p:sp>
        <p:sp>
          <p:nvSpPr>
            <p:cNvPr id="16" name="Text Box 40"/>
            <p:cNvSpPr txBox="1">
              <a:spLocks noChangeArrowheads="1"/>
            </p:cNvSpPr>
            <p:nvPr/>
          </p:nvSpPr>
          <p:spPr bwMode="gray">
            <a:xfrm>
              <a:off x="6607175" y="3014663"/>
              <a:ext cx="973341" cy="3197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800" b="1" dirty="0">
                  <a:solidFill>
                    <a:srgbClr val="000000"/>
                  </a:solidFill>
                  <a:latin typeface="Candara" pitchFamily="34" charset="0"/>
                </a:rPr>
                <a:t>{-able}</a:t>
              </a:r>
            </a:p>
          </p:txBody>
        </p:sp>
        <p:cxnSp>
          <p:nvCxnSpPr>
            <p:cNvPr id="17" name="AutoShape 44"/>
            <p:cNvCxnSpPr>
              <a:cxnSpLocks noChangeShapeType="1"/>
              <a:stCxn id="27" idx="2"/>
              <a:endCxn id="24" idx="0"/>
            </p:cNvCxnSpPr>
            <p:nvPr/>
          </p:nvCxnSpPr>
          <p:spPr bwMode="gray">
            <a:xfrm rot="5400000">
              <a:off x="3161506" y="1580357"/>
              <a:ext cx="447675" cy="2227262"/>
            </a:xfrm>
            <a:prstGeom prst="bentConnector3">
              <a:avLst>
                <a:gd name="adj1" fmla="val 49046"/>
              </a:avLst>
            </a:prstGeom>
            <a:noFill/>
            <a:ln w="12700">
              <a:solidFill>
                <a:schemeClr val="accent1"/>
              </a:solidFill>
              <a:prstDash val="dash"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8" name="AutoShape 45"/>
            <p:cNvCxnSpPr>
              <a:cxnSpLocks noChangeShapeType="1"/>
              <a:stCxn id="27" idx="2"/>
              <a:endCxn id="22" idx="0"/>
            </p:cNvCxnSpPr>
            <p:nvPr/>
          </p:nvCxnSpPr>
          <p:spPr bwMode="gray">
            <a:xfrm rot="16200000" flipH="1">
              <a:off x="4275931" y="2693194"/>
              <a:ext cx="447675" cy="1588"/>
            </a:xfrm>
            <a:prstGeom prst="bentConnector3">
              <a:avLst>
                <a:gd name="adj1" fmla="val 49046"/>
              </a:avLst>
            </a:prstGeom>
            <a:noFill/>
            <a:ln w="12700">
              <a:solidFill>
                <a:schemeClr val="accent1"/>
              </a:solidFill>
              <a:prstDash val="dash"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9" name="AutoShape 46"/>
            <p:cNvCxnSpPr>
              <a:cxnSpLocks noChangeShapeType="1"/>
              <a:stCxn id="27" idx="2"/>
              <a:endCxn id="20" idx="0"/>
            </p:cNvCxnSpPr>
            <p:nvPr/>
          </p:nvCxnSpPr>
          <p:spPr bwMode="gray">
            <a:xfrm rot="16200000" flipH="1">
              <a:off x="5561806" y="1407319"/>
              <a:ext cx="447675" cy="2573338"/>
            </a:xfrm>
            <a:prstGeom prst="bentConnector3">
              <a:avLst>
                <a:gd name="adj1" fmla="val 49046"/>
              </a:avLst>
            </a:prstGeom>
            <a:noFill/>
            <a:ln w="12700">
              <a:solidFill>
                <a:schemeClr val="accent1"/>
              </a:solidFill>
              <a:prstDash val="dash"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sp>
        <p:nvSpPr>
          <p:cNvPr id="28" name="TextBox 27"/>
          <p:cNvSpPr txBox="1"/>
          <p:nvPr/>
        </p:nvSpPr>
        <p:spPr>
          <a:xfrm>
            <a:off x="685800" y="5943600"/>
            <a:ext cx="1447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C00000"/>
                </a:solidFill>
                <a:latin typeface="Comic Sans MS" pitchFamily="66" charset="0"/>
                <a:sym typeface="Wingdings" pitchFamily="2" charset="2"/>
              </a:rPr>
              <a:t> </a:t>
            </a:r>
            <a:r>
              <a:rPr lang="en-US" sz="2400" b="1" dirty="0">
                <a:solidFill>
                  <a:srgbClr val="C00000"/>
                </a:solidFill>
                <a:latin typeface="Comic Sans MS" pitchFamily="66" charset="0"/>
              </a:rPr>
              <a:t>affix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3581400" y="5943600"/>
            <a:ext cx="1447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C00000"/>
                </a:solidFill>
                <a:latin typeface="Comic Sans MS" pitchFamily="66" charset="0"/>
                <a:sym typeface="Wingdings" pitchFamily="2" charset="2"/>
              </a:rPr>
              <a:t> </a:t>
            </a:r>
            <a:r>
              <a:rPr lang="en-US" sz="2400" b="1" dirty="0">
                <a:solidFill>
                  <a:srgbClr val="C00000"/>
                </a:solidFill>
                <a:latin typeface="Comic Sans MS" pitchFamily="66" charset="0"/>
              </a:rPr>
              <a:t>root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6858000" y="5943600"/>
            <a:ext cx="1447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C00000"/>
                </a:solidFill>
                <a:latin typeface="Comic Sans MS" pitchFamily="66" charset="0"/>
                <a:sym typeface="Wingdings" pitchFamily="2" charset="2"/>
              </a:rPr>
              <a:t> </a:t>
            </a:r>
            <a:r>
              <a:rPr lang="en-US" sz="2400" b="1" dirty="0">
                <a:solidFill>
                  <a:srgbClr val="C00000"/>
                </a:solidFill>
                <a:latin typeface="Comic Sans MS" pitchFamily="66" charset="0"/>
              </a:rPr>
              <a:t>affix</a:t>
            </a:r>
          </a:p>
        </p:txBody>
      </p:sp>
    </p:spTree>
    <p:extLst>
      <p:ext uri="{BB962C8B-B14F-4D97-AF65-F5344CB8AC3E}">
        <p14:creationId xmlns:p14="http://schemas.microsoft.com/office/powerpoint/2010/main" val="4288011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9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4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8" grpId="0"/>
      <p:bldP spid="30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9" name="Group 88"/>
          <p:cNvGrpSpPr/>
          <p:nvPr/>
        </p:nvGrpSpPr>
        <p:grpSpPr>
          <a:xfrm>
            <a:off x="29539" y="1922062"/>
            <a:ext cx="4285416" cy="3992554"/>
            <a:chOff x="675999" y="1739900"/>
            <a:chExt cx="5015133" cy="3992554"/>
          </a:xfrm>
        </p:grpSpPr>
        <p:grpSp>
          <p:nvGrpSpPr>
            <p:cNvPr id="8" name="Group 23"/>
            <p:cNvGrpSpPr>
              <a:grpSpLocks/>
            </p:cNvGrpSpPr>
            <p:nvPr/>
          </p:nvGrpSpPr>
          <p:grpSpPr bwMode="auto">
            <a:xfrm>
              <a:off x="2705100" y="3749529"/>
              <a:ext cx="522288" cy="1461935"/>
              <a:chOff x="2180" y="1361"/>
              <a:chExt cx="1350" cy="3779"/>
            </a:xfrm>
          </p:grpSpPr>
          <p:sp>
            <p:nvSpPr>
              <p:cNvPr id="56344" name="Oval 24"/>
              <p:cNvSpPr>
                <a:spLocks noChangeArrowheads="1"/>
              </p:cNvSpPr>
              <p:nvPr/>
            </p:nvSpPr>
            <p:spPr bwMode="gray">
              <a:xfrm>
                <a:off x="2233" y="4110"/>
                <a:ext cx="1182" cy="1030"/>
              </a:xfrm>
              <a:prstGeom prst="ellipse">
                <a:avLst/>
              </a:prstGeom>
              <a:gradFill rotWithShape="0">
                <a:gsLst>
                  <a:gs pos="0">
                    <a:schemeClr val="folHlink">
                      <a:gamma/>
                      <a:shade val="66275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shade val="66275"/>
                      <a:invGamma/>
                    </a:schemeClr>
                  </a:gs>
                </a:gsLst>
                <a:lin ang="2700000" scaled="1"/>
              </a:gradFill>
              <a:ln w="28575">
                <a:solidFill>
                  <a:srgbClr val="EAEAEA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grpSp>
            <p:nvGrpSpPr>
              <p:cNvPr id="9" name="Group 25"/>
              <p:cNvGrpSpPr>
                <a:grpSpLocks/>
              </p:cNvGrpSpPr>
              <p:nvPr/>
            </p:nvGrpSpPr>
            <p:grpSpPr bwMode="auto">
              <a:xfrm rot="10082854">
                <a:off x="2180" y="2013"/>
                <a:ext cx="926" cy="237"/>
                <a:chOff x="2598" y="1026"/>
                <a:chExt cx="957" cy="242"/>
              </a:xfrm>
            </p:grpSpPr>
            <p:grpSp>
              <p:nvGrpSpPr>
                <p:cNvPr id="10" name="Group 26"/>
                <p:cNvGrpSpPr>
                  <a:grpSpLocks/>
                </p:cNvGrpSpPr>
                <p:nvPr/>
              </p:nvGrpSpPr>
              <p:grpSpPr bwMode="auto">
                <a:xfrm rot="-9970459" flipH="1" flipV="1">
                  <a:off x="2598" y="1026"/>
                  <a:ext cx="957" cy="242"/>
                  <a:chOff x="2532" y="1051"/>
                  <a:chExt cx="893" cy="246"/>
                </a:xfrm>
              </p:grpSpPr>
              <p:grpSp>
                <p:nvGrpSpPr>
                  <p:cNvPr id="11" name="Group 27"/>
                  <p:cNvGrpSpPr>
                    <a:grpSpLocks/>
                  </p:cNvGrpSpPr>
                  <p:nvPr/>
                </p:nvGrpSpPr>
                <p:grpSpPr bwMode="auto">
                  <a:xfrm>
                    <a:off x="2532" y="1051"/>
                    <a:ext cx="743" cy="185"/>
                    <a:chOff x="1565" y="2568"/>
                    <a:chExt cx="1118" cy="279"/>
                  </a:xfrm>
                </p:grpSpPr>
                <p:sp>
                  <p:nvSpPr>
                    <p:cNvPr id="56348" name="AutoShape 28"/>
                    <p:cNvSpPr>
                      <a:spLocks noChangeArrowheads="1"/>
                    </p:cNvSpPr>
                    <p:nvPr/>
                  </p:nvSpPr>
                  <p:spPr bwMode="gray">
                    <a:xfrm rot="5263130">
                      <a:off x="1859" y="227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56349" name="AutoShape 29"/>
                    <p:cNvSpPr>
                      <a:spLocks noChangeArrowheads="1"/>
                    </p:cNvSpPr>
                    <p:nvPr/>
                  </p:nvSpPr>
                  <p:spPr bwMode="gray">
                    <a:xfrm rot="6078281">
                      <a:off x="1995" y="227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56350" name="AutoShape 30"/>
                    <p:cNvSpPr>
                      <a:spLocks noChangeArrowheads="1"/>
                    </p:cNvSpPr>
                    <p:nvPr/>
                  </p:nvSpPr>
                  <p:spPr bwMode="gray">
                    <a:xfrm rot="6373927">
                      <a:off x="2071" y="2296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56351" name="AutoShape 31"/>
                    <p:cNvSpPr>
                      <a:spLocks noChangeArrowheads="1"/>
                    </p:cNvSpPr>
                    <p:nvPr/>
                  </p:nvSpPr>
                  <p:spPr bwMode="gray">
                    <a:xfrm rot="6906312">
                      <a:off x="2161" y="2326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12" name="Group 32"/>
                  <p:cNvGrpSpPr>
                    <a:grpSpLocks/>
                  </p:cNvGrpSpPr>
                  <p:nvPr/>
                </p:nvGrpSpPr>
                <p:grpSpPr bwMode="auto">
                  <a:xfrm rot="1353540">
                    <a:off x="2682" y="1111"/>
                    <a:ext cx="743" cy="186"/>
                    <a:chOff x="1565" y="2568"/>
                    <a:chExt cx="1118" cy="279"/>
                  </a:xfrm>
                </p:grpSpPr>
                <p:sp>
                  <p:nvSpPr>
                    <p:cNvPr id="56353" name="AutoShape 33"/>
                    <p:cNvSpPr>
                      <a:spLocks noChangeArrowheads="1"/>
                    </p:cNvSpPr>
                    <p:nvPr/>
                  </p:nvSpPr>
                  <p:spPr bwMode="gray">
                    <a:xfrm rot="5263130">
                      <a:off x="1859" y="227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56354" name="AutoShape 34"/>
                    <p:cNvSpPr>
                      <a:spLocks noChangeArrowheads="1"/>
                    </p:cNvSpPr>
                    <p:nvPr/>
                  </p:nvSpPr>
                  <p:spPr bwMode="gray">
                    <a:xfrm rot="6078281">
                      <a:off x="1995" y="227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56355" name="AutoShape 35"/>
                    <p:cNvSpPr>
                      <a:spLocks noChangeArrowheads="1"/>
                    </p:cNvSpPr>
                    <p:nvPr/>
                  </p:nvSpPr>
                  <p:spPr bwMode="gray">
                    <a:xfrm rot="6373927">
                      <a:off x="2071" y="2296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56356" name="AutoShape 36"/>
                    <p:cNvSpPr>
                      <a:spLocks noChangeArrowheads="1"/>
                    </p:cNvSpPr>
                    <p:nvPr/>
                  </p:nvSpPr>
                  <p:spPr bwMode="gray">
                    <a:xfrm rot="6906312">
                      <a:off x="2161" y="2326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13" name="Group 37"/>
                <p:cNvGrpSpPr>
                  <a:grpSpLocks/>
                </p:cNvGrpSpPr>
                <p:nvPr/>
              </p:nvGrpSpPr>
              <p:grpSpPr bwMode="auto">
                <a:xfrm rot="-9970459" flipH="1" flipV="1">
                  <a:off x="2688" y="1056"/>
                  <a:ext cx="784" cy="198"/>
                  <a:chOff x="2532" y="1051"/>
                  <a:chExt cx="893" cy="246"/>
                </a:xfrm>
              </p:grpSpPr>
              <p:grpSp>
                <p:nvGrpSpPr>
                  <p:cNvPr id="14" name="Group 38"/>
                  <p:cNvGrpSpPr>
                    <a:grpSpLocks/>
                  </p:cNvGrpSpPr>
                  <p:nvPr/>
                </p:nvGrpSpPr>
                <p:grpSpPr bwMode="auto">
                  <a:xfrm>
                    <a:off x="2532" y="1051"/>
                    <a:ext cx="743" cy="185"/>
                    <a:chOff x="1565" y="2568"/>
                    <a:chExt cx="1118" cy="279"/>
                  </a:xfrm>
                </p:grpSpPr>
                <p:sp>
                  <p:nvSpPr>
                    <p:cNvPr id="56359" name="AutoShape 39"/>
                    <p:cNvSpPr>
                      <a:spLocks noChangeArrowheads="1"/>
                    </p:cNvSpPr>
                    <p:nvPr/>
                  </p:nvSpPr>
                  <p:spPr bwMode="gray">
                    <a:xfrm rot="5263130">
                      <a:off x="1859" y="227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56360" name="AutoShape 40"/>
                    <p:cNvSpPr>
                      <a:spLocks noChangeArrowheads="1"/>
                    </p:cNvSpPr>
                    <p:nvPr/>
                  </p:nvSpPr>
                  <p:spPr bwMode="gray">
                    <a:xfrm rot="6078281">
                      <a:off x="1995" y="227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56361" name="AutoShape 41"/>
                    <p:cNvSpPr>
                      <a:spLocks noChangeArrowheads="1"/>
                    </p:cNvSpPr>
                    <p:nvPr/>
                  </p:nvSpPr>
                  <p:spPr bwMode="gray">
                    <a:xfrm rot="6373927">
                      <a:off x="2071" y="2296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56362" name="AutoShape 42"/>
                    <p:cNvSpPr>
                      <a:spLocks noChangeArrowheads="1"/>
                    </p:cNvSpPr>
                    <p:nvPr/>
                  </p:nvSpPr>
                  <p:spPr bwMode="gray">
                    <a:xfrm rot="6906312">
                      <a:off x="2161" y="2326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15" name="Group 43"/>
                  <p:cNvGrpSpPr>
                    <a:grpSpLocks/>
                  </p:cNvGrpSpPr>
                  <p:nvPr/>
                </p:nvGrpSpPr>
                <p:grpSpPr bwMode="auto">
                  <a:xfrm rot="1353540">
                    <a:off x="2682" y="1111"/>
                    <a:ext cx="743" cy="186"/>
                    <a:chOff x="1565" y="2568"/>
                    <a:chExt cx="1118" cy="279"/>
                  </a:xfrm>
                </p:grpSpPr>
                <p:sp>
                  <p:nvSpPr>
                    <p:cNvPr id="56364" name="AutoShape 44"/>
                    <p:cNvSpPr>
                      <a:spLocks noChangeArrowheads="1"/>
                    </p:cNvSpPr>
                    <p:nvPr/>
                  </p:nvSpPr>
                  <p:spPr bwMode="gray">
                    <a:xfrm rot="5263130">
                      <a:off x="1859" y="227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56365" name="AutoShape 45"/>
                    <p:cNvSpPr>
                      <a:spLocks noChangeArrowheads="1"/>
                    </p:cNvSpPr>
                    <p:nvPr/>
                  </p:nvSpPr>
                  <p:spPr bwMode="gray">
                    <a:xfrm rot="6078281">
                      <a:off x="1995" y="227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56366" name="AutoShape 46"/>
                    <p:cNvSpPr>
                      <a:spLocks noChangeArrowheads="1"/>
                    </p:cNvSpPr>
                    <p:nvPr/>
                  </p:nvSpPr>
                  <p:spPr bwMode="gray">
                    <a:xfrm rot="6373927">
                      <a:off x="2071" y="2296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56367" name="AutoShape 47"/>
                    <p:cNvSpPr>
                      <a:spLocks noChangeArrowheads="1"/>
                    </p:cNvSpPr>
                    <p:nvPr/>
                  </p:nvSpPr>
                  <p:spPr bwMode="gray">
                    <a:xfrm rot="6906312">
                      <a:off x="2161" y="2326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en-US"/>
                    </a:p>
                  </p:txBody>
                </p:sp>
              </p:grpSp>
            </p:grpSp>
          </p:grpSp>
          <p:grpSp>
            <p:nvGrpSpPr>
              <p:cNvPr id="16" name="Group 48"/>
              <p:cNvGrpSpPr>
                <a:grpSpLocks/>
              </p:cNvGrpSpPr>
              <p:nvPr/>
            </p:nvGrpSpPr>
            <p:grpSpPr bwMode="auto">
              <a:xfrm>
                <a:off x="2604" y="1361"/>
                <a:ext cx="926" cy="237"/>
                <a:chOff x="2598" y="1026"/>
                <a:chExt cx="957" cy="242"/>
              </a:xfrm>
            </p:grpSpPr>
            <p:grpSp>
              <p:nvGrpSpPr>
                <p:cNvPr id="17" name="Group 49"/>
                <p:cNvGrpSpPr>
                  <a:grpSpLocks/>
                </p:cNvGrpSpPr>
                <p:nvPr/>
              </p:nvGrpSpPr>
              <p:grpSpPr bwMode="auto">
                <a:xfrm rot="-9970459" flipH="1" flipV="1">
                  <a:off x="2598" y="1026"/>
                  <a:ext cx="957" cy="242"/>
                  <a:chOff x="2532" y="1051"/>
                  <a:chExt cx="893" cy="246"/>
                </a:xfrm>
              </p:grpSpPr>
              <p:grpSp>
                <p:nvGrpSpPr>
                  <p:cNvPr id="18" name="Group 50"/>
                  <p:cNvGrpSpPr>
                    <a:grpSpLocks/>
                  </p:cNvGrpSpPr>
                  <p:nvPr/>
                </p:nvGrpSpPr>
                <p:grpSpPr bwMode="auto">
                  <a:xfrm>
                    <a:off x="2532" y="1051"/>
                    <a:ext cx="743" cy="185"/>
                    <a:chOff x="1565" y="2568"/>
                    <a:chExt cx="1118" cy="279"/>
                  </a:xfrm>
                </p:grpSpPr>
                <p:sp>
                  <p:nvSpPr>
                    <p:cNvPr id="56371" name="AutoShape 51"/>
                    <p:cNvSpPr>
                      <a:spLocks noChangeArrowheads="1"/>
                    </p:cNvSpPr>
                    <p:nvPr/>
                  </p:nvSpPr>
                  <p:spPr bwMode="gray">
                    <a:xfrm rot="5263130">
                      <a:off x="1859" y="227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56372" name="AutoShape 52"/>
                    <p:cNvSpPr>
                      <a:spLocks noChangeArrowheads="1"/>
                    </p:cNvSpPr>
                    <p:nvPr/>
                  </p:nvSpPr>
                  <p:spPr bwMode="gray">
                    <a:xfrm rot="6078281">
                      <a:off x="1995" y="227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56373" name="AutoShape 53"/>
                    <p:cNvSpPr>
                      <a:spLocks noChangeArrowheads="1"/>
                    </p:cNvSpPr>
                    <p:nvPr/>
                  </p:nvSpPr>
                  <p:spPr bwMode="gray">
                    <a:xfrm rot="6373927">
                      <a:off x="2071" y="2296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56374" name="AutoShape 54"/>
                    <p:cNvSpPr>
                      <a:spLocks noChangeArrowheads="1"/>
                    </p:cNvSpPr>
                    <p:nvPr/>
                  </p:nvSpPr>
                  <p:spPr bwMode="gray">
                    <a:xfrm rot="6906312">
                      <a:off x="2161" y="2326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19" name="Group 55"/>
                  <p:cNvGrpSpPr>
                    <a:grpSpLocks/>
                  </p:cNvGrpSpPr>
                  <p:nvPr/>
                </p:nvGrpSpPr>
                <p:grpSpPr bwMode="auto">
                  <a:xfrm rot="1353540">
                    <a:off x="2682" y="1111"/>
                    <a:ext cx="743" cy="186"/>
                    <a:chOff x="1565" y="2568"/>
                    <a:chExt cx="1118" cy="279"/>
                  </a:xfrm>
                </p:grpSpPr>
                <p:sp>
                  <p:nvSpPr>
                    <p:cNvPr id="56376" name="AutoShape 56"/>
                    <p:cNvSpPr>
                      <a:spLocks noChangeArrowheads="1"/>
                    </p:cNvSpPr>
                    <p:nvPr/>
                  </p:nvSpPr>
                  <p:spPr bwMode="gray">
                    <a:xfrm rot="5263130">
                      <a:off x="1859" y="227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56377" name="AutoShape 57"/>
                    <p:cNvSpPr>
                      <a:spLocks noChangeArrowheads="1"/>
                    </p:cNvSpPr>
                    <p:nvPr/>
                  </p:nvSpPr>
                  <p:spPr bwMode="gray">
                    <a:xfrm rot="6078281">
                      <a:off x="1995" y="227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56378" name="AutoShape 58"/>
                    <p:cNvSpPr>
                      <a:spLocks noChangeArrowheads="1"/>
                    </p:cNvSpPr>
                    <p:nvPr/>
                  </p:nvSpPr>
                  <p:spPr bwMode="gray">
                    <a:xfrm rot="6373927">
                      <a:off x="2071" y="2296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56379" name="AutoShape 59"/>
                    <p:cNvSpPr>
                      <a:spLocks noChangeArrowheads="1"/>
                    </p:cNvSpPr>
                    <p:nvPr/>
                  </p:nvSpPr>
                  <p:spPr bwMode="gray">
                    <a:xfrm rot="6906312">
                      <a:off x="2161" y="2326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20" name="Group 60"/>
                <p:cNvGrpSpPr>
                  <a:grpSpLocks/>
                </p:cNvGrpSpPr>
                <p:nvPr/>
              </p:nvGrpSpPr>
              <p:grpSpPr bwMode="auto">
                <a:xfrm rot="-9970459" flipH="1" flipV="1">
                  <a:off x="2688" y="1056"/>
                  <a:ext cx="784" cy="198"/>
                  <a:chOff x="2532" y="1051"/>
                  <a:chExt cx="893" cy="246"/>
                </a:xfrm>
              </p:grpSpPr>
              <p:grpSp>
                <p:nvGrpSpPr>
                  <p:cNvPr id="21" name="Group 61"/>
                  <p:cNvGrpSpPr>
                    <a:grpSpLocks/>
                  </p:cNvGrpSpPr>
                  <p:nvPr/>
                </p:nvGrpSpPr>
                <p:grpSpPr bwMode="auto">
                  <a:xfrm>
                    <a:off x="2532" y="1051"/>
                    <a:ext cx="743" cy="185"/>
                    <a:chOff x="1565" y="2568"/>
                    <a:chExt cx="1118" cy="279"/>
                  </a:xfrm>
                </p:grpSpPr>
                <p:sp>
                  <p:nvSpPr>
                    <p:cNvPr id="56382" name="AutoShape 62"/>
                    <p:cNvSpPr>
                      <a:spLocks noChangeArrowheads="1"/>
                    </p:cNvSpPr>
                    <p:nvPr/>
                  </p:nvSpPr>
                  <p:spPr bwMode="gray">
                    <a:xfrm rot="5263130">
                      <a:off x="1859" y="227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56383" name="AutoShape 63"/>
                    <p:cNvSpPr>
                      <a:spLocks noChangeArrowheads="1"/>
                    </p:cNvSpPr>
                    <p:nvPr/>
                  </p:nvSpPr>
                  <p:spPr bwMode="gray">
                    <a:xfrm rot="6078281">
                      <a:off x="1995" y="227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56384" name="AutoShape 64"/>
                    <p:cNvSpPr>
                      <a:spLocks noChangeArrowheads="1"/>
                    </p:cNvSpPr>
                    <p:nvPr/>
                  </p:nvSpPr>
                  <p:spPr bwMode="gray">
                    <a:xfrm rot="6373927">
                      <a:off x="2071" y="2296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56385" name="AutoShape 65"/>
                    <p:cNvSpPr>
                      <a:spLocks noChangeArrowheads="1"/>
                    </p:cNvSpPr>
                    <p:nvPr/>
                  </p:nvSpPr>
                  <p:spPr bwMode="gray">
                    <a:xfrm rot="6906312">
                      <a:off x="2161" y="2326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22" name="Group 66"/>
                  <p:cNvGrpSpPr>
                    <a:grpSpLocks/>
                  </p:cNvGrpSpPr>
                  <p:nvPr/>
                </p:nvGrpSpPr>
                <p:grpSpPr bwMode="auto">
                  <a:xfrm rot="1353540">
                    <a:off x="2682" y="1111"/>
                    <a:ext cx="743" cy="186"/>
                    <a:chOff x="1565" y="2568"/>
                    <a:chExt cx="1118" cy="279"/>
                  </a:xfrm>
                </p:grpSpPr>
                <p:sp>
                  <p:nvSpPr>
                    <p:cNvPr id="56387" name="AutoShape 67"/>
                    <p:cNvSpPr>
                      <a:spLocks noChangeArrowheads="1"/>
                    </p:cNvSpPr>
                    <p:nvPr/>
                  </p:nvSpPr>
                  <p:spPr bwMode="gray">
                    <a:xfrm rot="5263130">
                      <a:off x="1859" y="227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56388" name="AutoShape 68"/>
                    <p:cNvSpPr>
                      <a:spLocks noChangeArrowheads="1"/>
                    </p:cNvSpPr>
                    <p:nvPr/>
                  </p:nvSpPr>
                  <p:spPr bwMode="gray">
                    <a:xfrm rot="6078281">
                      <a:off x="1995" y="227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56389" name="AutoShape 69"/>
                    <p:cNvSpPr>
                      <a:spLocks noChangeArrowheads="1"/>
                    </p:cNvSpPr>
                    <p:nvPr/>
                  </p:nvSpPr>
                  <p:spPr bwMode="gray">
                    <a:xfrm rot="6373927">
                      <a:off x="2071" y="2296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56390" name="AutoShape 70"/>
                    <p:cNvSpPr>
                      <a:spLocks noChangeArrowheads="1"/>
                    </p:cNvSpPr>
                    <p:nvPr/>
                  </p:nvSpPr>
                  <p:spPr bwMode="gray">
                    <a:xfrm rot="6906312">
                      <a:off x="2161" y="2326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en-US"/>
                    </a:p>
                  </p:txBody>
                </p:sp>
              </p:grpSp>
            </p:grpSp>
          </p:grpSp>
        </p:grpSp>
        <p:cxnSp>
          <p:nvCxnSpPr>
            <p:cNvPr id="56391" name="AutoShape 71"/>
            <p:cNvCxnSpPr>
              <a:cxnSpLocks noChangeShapeType="1"/>
              <a:stCxn id="56344" idx="0"/>
              <a:endCxn id="56403" idx="1"/>
            </p:cNvCxnSpPr>
            <p:nvPr/>
          </p:nvCxnSpPr>
          <p:spPr bwMode="gray">
            <a:xfrm rot="5400000" flipH="1" flipV="1">
              <a:off x="1949556" y="3333558"/>
              <a:ext cx="2484138" cy="474748"/>
            </a:xfrm>
            <a:prstGeom prst="bentConnector2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 type="triangle" w="med" len="med"/>
            </a:ln>
            <a:effectLst/>
          </p:spPr>
        </p:cxnSp>
        <p:sp>
          <p:nvSpPr>
            <p:cNvPr id="56393" name="Line 73"/>
            <p:cNvSpPr>
              <a:spLocks noChangeShapeType="1"/>
            </p:cNvSpPr>
            <p:nvPr/>
          </p:nvSpPr>
          <p:spPr bwMode="gray">
            <a:xfrm>
              <a:off x="3183008" y="5021055"/>
              <a:ext cx="45085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grpSp>
          <p:nvGrpSpPr>
            <p:cNvPr id="23" name="Group 74"/>
            <p:cNvGrpSpPr>
              <a:grpSpLocks/>
            </p:cNvGrpSpPr>
            <p:nvPr/>
          </p:nvGrpSpPr>
          <p:grpSpPr bwMode="auto">
            <a:xfrm>
              <a:off x="3629027" y="1739900"/>
              <a:ext cx="1788615" cy="1127125"/>
              <a:chOff x="2289" y="1260"/>
              <a:chExt cx="1066" cy="672"/>
            </a:xfrm>
          </p:grpSpPr>
          <p:sp>
            <p:nvSpPr>
              <p:cNvPr id="56395" name="AutoShape 75"/>
              <p:cNvSpPr>
                <a:spLocks noChangeArrowheads="1"/>
              </p:cNvSpPr>
              <p:nvPr/>
            </p:nvSpPr>
            <p:spPr bwMode="gray">
              <a:xfrm>
                <a:off x="2289" y="1260"/>
                <a:ext cx="1066" cy="672"/>
              </a:xfrm>
              <a:prstGeom prst="roundRect">
                <a:avLst>
                  <a:gd name="adj" fmla="val 11921"/>
                </a:avLst>
              </a:prstGeom>
              <a:gradFill rotWithShape="1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tint val="50196"/>
                      <a:invGamma/>
                    </a:schemeClr>
                  </a:gs>
                </a:gsLst>
                <a:lin ang="5400000" scaled="1"/>
              </a:gradFill>
              <a:ln w="25400">
                <a:solidFill>
                  <a:srgbClr val="FEFEFE"/>
                </a:solidFill>
                <a:round/>
                <a:headEnd/>
                <a:tailEnd/>
              </a:ln>
              <a:effectLst>
                <a:outerShdw dist="53882" dir="2700000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en-US"/>
              </a:p>
            </p:txBody>
          </p:sp>
          <p:pic>
            <p:nvPicPr>
              <p:cNvPr id="56396" name="Picture 76" descr="Picture4"/>
              <p:cNvPicPr>
                <a:picLocks noChangeAspect="1" noChangeArrowheads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 bwMode="gray">
              <a:xfrm>
                <a:off x="2313" y="1280"/>
                <a:ext cx="386" cy="424"/>
              </a:xfrm>
              <a:prstGeom prst="rect">
                <a:avLst/>
              </a:prstGeom>
              <a:noFill/>
            </p:spPr>
          </p:pic>
        </p:grpSp>
        <p:grpSp>
          <p:nvGrpSpPr>
            <p:cNvPr id="24" name="Group 77"/>
            <p:cNvGrpSpPr>
              <a:grpSpLocks/>
            </p:cNvGrpSpPr>
            <p:nvPr/>
          </p:nvGrpSpPr>
          <p:grpSpPr bwMode="auto">
            <a:xfrm>
              <a:off x="3664081" y="3400813"/>
              <a:ext cx="1791971" cy="2183805"/>
              <a:chOff x="2310" y="2250"/>
              <a:chExt cx="1068" cy="1302"/>
            </a:xfrm>
          </p:grpSpPr>
          <p:sp>
            <p:nvSpPr>
              <p:cNvPr id="56398" name="AutoShape 78"/>
              <p:cNvSpPr>
                <a:spLocks noChangeArrowheads="1"/>
              </p:cNvSpPr>
              <p:nvPr/>
            </p:nvSpPr>
            <p:spPr bwMode="gray">
              <a:xfrm>
                <a:off x="2310" y="2880"/>
                <a:ext cx="1068" cy="672"/>
              </a:xfrm>
              <a:prstGeom prst="roundRect">
                <a:avLst>
                  <a:gd name="adj" fmla="val 11921"/>
                </a:avLst>
              </a:prstGeom>
              <a:gradFill rotWithShape="1">
                <a:gsLst>
                  <a:gs pos="0">
                    <a:schemeClr val="accent1"/>
                  </a:gs>
                  <a:gs pos="100000">
                    <a:schemeClr val="accent1">
                      <a:gamma/>
                      <a:tint val="50196"/>
                      <a:invGamma/>
                    </a:schemeClr>
                  </a:gs>
                </a:gsLst>
                <a:lin ang="5400000" scaled="1"/>
              </a:gradFill>
              <a:ln w="25400">
                <a:solidFill>
                  <a:srgbClr val="FEFEFE"/>
                </a:solidFill>
                <a:round/>
                <a:headEnd/>
                <a:tailEnd/>
              </a:ln>
              <a:effectLst>
                <a:outerShdw dist="53882" dir="2700000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en-US"/>
              </a:p>
            </p:txBody>
          </p:sp>
          <p:pic>
            <p:nvPicPr>
              <p:cNvPr id="56399" name="Picture 79" descr="Picture4"/>
              <p:cNvPicPr>
                <a:picLocks noChangeAspect="1" noChangeArrowheads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 bwMode="gray">
              <a:xfrm>
                <a:off x="2313" y="2250"/>
                <a:ext cx="386" cy="424"/>
              </a:xfrm>
              <a:prstGeom prst="rect">
                <a:avLst/>
              </a:prstGeom>
              <a:noFill/>
            </p:spPr>
          </p:pic>
        </p:grpSp>
        <p:pic>
          <p:nvPicPr>
            <p:cNvPr id="56402" name="Picture 82" descr="Picture4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gray">
            <a:xfrm>
              <a:off x="3668934" y="5021292"/>
              <a:ext cx="647661" cy="711162"/>
            </a:xfrm>
            <a:prstGeom prst="rect">
              <a:avLst/>
            </a:prstGeom>
            <a:noFill/>
          </p:spPr>
        </p:pic>
        <p:sp>
          <p:nvSpPr>
            <p:cNvPr id="56403" name="Rectangle 83"/>
            <p:cNvSpPr>
              <a:spLocks noChangeArrowheads="1"/>
            </p:cNvSpPr>
            <p:nvPr/>
          </p:nvSpPr>
          <p:spPr bwMode="gray">
            <a:xfrm>
              <a:off x="3429000" y="2066925"/>
              <a:ext cx="2114550" cy="523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/>
              <a:r>
                <a:rPr lang="en-US" sz="2800" b="1" dirty="0">
                  <a:latin typeface="Candara" pitchFamily="34" charset="0"/>
                  <a:cs typeface="Arial" charset="0"/>
                </a:rPr>
                <a:t>prefixes</a:t>
              </a:r>
            </a:p>
          </p:txBody>
        </p:sp>
        <p:sp>
          <p:nvSpPr>
            <p:cNvPr id="56404" name="Rectangle 84"/>
            <p:cNvSpPr>
              <a:spLocks noChangeArrowheads="1"/>
            </p:cNvSpPr>
            <p:nvPr/>
          </p:nvSpPr>
          <p:spPr bwMode="gray">
            <a:xfrm>
              <a:off x="3576582" y="4729519"/>
              <a:ext cx="2114550" cy="523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/>
              <a:r>
                <a:rPr lang="en-US" sz="2800" b="1" dirty="0">
                  <a:latin typeface="Candara" pitchFamily="34" charset="0"/>
                  <a:cs typeface="Arial" charset="0"/>
                </a:rPr>
                <a:t>suffixes</a:t>
              </a:r>
            </a:p>
          </p:txBody>
        </p:sp>
        <p:sp>
          <p:nvSpPr>
            <p:cNvPr id="56406" name="Rectangle 86"/>
            <p:cNvSpPr>
              <a:spLocks noChangeArrowheads="1"/>
            </p:cNvSpPr>
            <p:nvPr/>
          </p:nvSpPr>
          <p:spPr bwMode="gray">
            <a:xfrm>
              <a:off x="675999" y="2328862"/>
              <a:ext cx="2135429" cy="240065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>
                  <a:latin typeface="Candara" pitchFamily="34" charset="0"/>
                  <a:cs typeface="Arial" charset="0"/>
                </a:rPr>
                <a:t>According to their </a:t>
              </a:r>
              <a:r>
                <a:rPr lang="en-US" sz="2800" b="1" dirty="0">
                  <a:latin typeface="Candara" pitchFamily="34" charset="0"/>
                  <a:cs typeface="Arial" charset="0"/>
                </a:rPr>
                <a:t>POSITION</a:t>
              </a:r>
              <a:r>
                <a:rPr lang="en-US" sz="2800" dirty="0">
                  <a:latin typeface="Candara" pitchFamily="34" charset="0"/>
                  <a:cs typeface="Arial" charset="0"/>
                </a:rPr>
                <a:t> </a:t>
              </a:r>
              <a:r>
                <a:rPr lang="en-US" sz="2400" dirty="0">
                  <a:latin typeface="Candara" pitchFamily="34" charset="0"/>
                  <a:cs typeface="Arial" charset="0"/>
                </a:rPr>
                <a:t>in words:</a:t>
              </a:r>
            </a:p>
          </p:txBody>
        </p:sp>
      </p:grpSp>
      <p:sp>
        <p:nvSpPr>
          <p:cNvPr id="88" name="Title 1"/>
          <p:cNvSpPr txBox="1">
            <a:spLocks/>
          </p:cNvSpPr>
          <p:nvPr/>
        </p:nvSpPr>
        <p:spPr bwMode="black">
          <a:xfrm>
            <a:off x="0" y="107950"/>
            <a:ext cx="9296399" cy="1339850"/>
          </a:xfrm>
          <a:prstGeom prst="rect">
            <a:avLst/>
          </a:prstGeom>
          <a:solidFill>
            <a:srgbClr val="FFFFFF">
              <a:alpha val="65098"/>
            </a:srgbClr>
          </a:solidFill>
          <a:ln w="25400" cap="flat" cmpd="sng" algn="ctr">
            <a:noFill/>
            <a:prstDash val="solid"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33363" algn="l"/>
            <a:r>
              <a:rPr lang="en-US" dirty="0">
                <a:latin typeface="Arial Black" pitchFamily="34" charset="0"/>
              </a:rPr>
              <a:t>2. Bases vs. Affixes</a:t>
            </a:r>
          </a:p>
          <a:p>
            <a:pPr marL="854075" lvl="1" algn="l"/>
            <a:r>
              <a:rPr lang="en-US" dirty="0">
                <a:latin typeface="Arial Black" pitchFamily="34" charset="0"/>
              </a:rPr>
              <a:t>2.2  Affixes</a:t>
            </a:r>
          </a:p>
        </p:txBody>
      </p:sp>
      <p:sp>
        <p:nvSpPr>
          <p:cNvPr id="90" name="Rectangle 86"/>
          <p:cNvSpPr>
            <a:spLocks noChangeArrowheads="1"/>
          </p:cNvSpPr>
          <p:nvPr/>
        </p:nvSpPr>
        <p:spPr bwMode="gray">
          <a:xfrm>
            <a:off x="4191000" y="1752600"/>
            <a:ext cx="5867400" cy="11310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ts val="2700"/>
              </a:lnSpc>
            </a:pPr>
            <a:r>
              <a:rPr lang="en-US" sz="2400" b="1" dirty="0">
                <a:latin typeface="Calibri" pitchFamily="34" charset="0"/>
                <a:cs typeface="Calibri" pitchFamily="34" charset="0"/>
              </a:rPr>
              <a:t>Bound morphemes</a:t>
            </a:r>
            <a:r>
              <a:rPr lang="en-US" sz="2400" dirty="0">
                <a:latin typeface="Calibri" pitchFamily="34" charset="0"/>
                <a:cs typeface="Calibri" pitchFamily="34" charset="0"/>
              </a:rPr>
              <a:t> which occur </a:t>
            </a:r>
            <a:br>
              <a:rPr lang="en-US" sz="2400" dirty="0">
                <a:latin typeface="Calibri" pitchFamily="34" charset="0"/>
                <a:cs typeface="Calibri" pitchFamily="34" charset="0"/>
              </a:rPr>
            </a:br>
            <a:r>
              <a:rPr lang="en-US" sz="2400" b="1" dirty="0">
                <a:latin typeface="Calibri" pitchFamily="34" charset="0"/>
                <a:cs typeface="Calibri" pitchFamily="34" charset="0"/>
              </a:rPr>
              <a:t>BEFORE a base</a:t>
            </a:r>
          </a:p>
          <a:p>
            <a:pPr>
              <a:lnSpc>
                <a:spcPts val="2700"/>
              </a:lnSpc>
            </a:pPr>
            <a:r>
              <a:rPr lang="en-US" sz="2400" dirty="0">
                <a:latin typeface="Calibri" pitchFamily="34" charset="0"/>
                <a:cs typeface="Calibri" pitchFamily="34" charset="0"/>
              </a:rPr>
              <a:t>e.g.	</a:t>
            </a:r>
            <a:r>
              <a:rPr lang="en-US" sz="2400" b="1" i="1" dirty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re</a:t>
            </a:r>
            <a:r>
              <a:rPr lang="en-US" sz="2400" i="1" dirty="0">
                <a:latin typeface="Calibri" pitchFamily="34" charset="0"/>
                <a:cs typeface="Calibri" pitchFamily="34" charset="0"/>
              </a:rPr>
              <a:t>consider, </a:t>
            </a:r>
            <a:r>
              <a:rPr lang="en-US" sz="2400" b="1" i="1" dirty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under</a:t>
            </a:r>
            <a:r>
              <a:rPr lang="en-US" sz="2400" i="1" dirty="0">
                <a:latin typeface="Calibri" pitchFamily="34" charset="0"/>
                <a:cs typeface="Calibri" pitchFamily="34" charset="0"/>
              </a:rPr>
              <a:t>state, </a:t>
            </a:r>
            <a:r>
              <a:rPr lang="en-US" sz="2400" b="1" i="1" dirty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over</a:t>
            </a:r>
            <a:r>
              <a:rPr lang="en-US" sz="2400" i="1" dirty="0">
                <a:latin typeface="Calibri" pitchFamily="34" charset="0"/>
                <a:cs typeface="Calibri" pitchFamily="34" charset="0"/>
              </a:rPr>
              <a:t>act</a:t>
            </a:r>
          </a:p>
        </p:txBody>
      </p:sp>
      <p:sp>
        <p:nvSpPr>
          <p:cNvPr id="91" name="Rectangle 86"/>
          <p:cNvSpPr>
            <a:spLocks noChangeArrowheads="1"/>
          </p:cNvSpPr>
          <p:nvPr/>
        </p:nvSpPr>
        <p:spPr bwMode="gray">
          <a:xfrm>
            <a:off x="4314956" y="4770140"/>
            <a:ext cx="5867400" cy="11310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ts val="2700"/>
              </a:lnSpc>
            </a:pPr>
            <a:r>
              <a:rPr lang="en-US" sz="2400" b="1" dirty="0">
                <a:latin typeface="Calibri" pitchFamily="34" charset="0"/>
                <a:cs typeface="Calibri" pitchFamily="34" charset="0"/>
              </a:rPr>
              <a:t>Bound morphemes</a:t>
            </a:r>
            <a:r>
              <a:rPr lang="en-US" sz="2400" dirty="0">
                <a:latin typeface="Calibri" pitchFamily="34" charset="0"/>
                <a:cs typeface="Calibri" pitchFamily="34" charset="0"/>
              </a:rPr>
              <a:t> which occur </a:t>
            </a:r>
            <a:br>
              <a:rPr lang="en-US" sz="2400" dirty="0">
                <a:latin typeface="Calibri" pitchFamily="34" charset="0"/>
                <a:cs typeface="Calibri" pitchFamily="34" charset="0"/>
              </a:rPr>
            </a:br>
            <a:r>
              <a:rPr lang="en-US" sz="2400" b="1" dirty="0">
                <a:latin typeface="Calibri" pitchFamily="34" charset="0"/>
                <a:cs typeface="Calibri" pitchFamily="34" charset="0"/>
              </a:rPr>
              <a:t>AFTER a base</a:t>
            </a:r>
          </a:p>
          <a:p>
            <a:pPr>
              <a:lnSpc>
                <a:spcPts val="2700"/>
              </a:lnSpc>
            </a:pPr>
            <a:r>
              <a:rPr lang="en-US" sz="2400" dirty="0">
                <a:latin typeface="Calibri" pitchFamily="34" charset="0"/>
                <a:cs typeface="Calibri" pitchFamily="34" charset="0"/>
              </a:rPr>
              <a:t>e.g. 	</a:t>
            </a:r>
            <a:r>
              <a:rPr lang="en-US" sz="2400" i="1" dirty="0">
                <a:latin typeface="Calibri" pitchFamily="34" charset="0"/>
                <a:cs typeface="Calibri" pitchFamily="34" charset="0"/>
              </a:rPr>
              <a:t>nois</a:t>
            </a:r>
            <a:r>
              <a:rPr lang="en-US" sz="2400" b="1" i="1" dirty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y</a:t>
            </a:r>
            <a:r>
              <a:rPr lang="en-US" sz="2400" b="1" i="1" dirty="0">
                <a:latin typeface="Calibri" pitchFamily="34" charset="0"/>
                <a:cs typeface="Calibri" pitchFamily="34" charset="0"/>
              </a:rPr>
              <a:t>, </a:t>
            </a:r>
            <a:r>
              <a:rPr lang="en-US" sz="2400" i="1" dirty="0">
                <a:latin typeface="Calibri" pitchFamily="34" charset="0"/>
                <a:cs typeface="Calibri" pitchFamily="34" charset="0"/>
              </a:rPr>
              <a:t>nail</a:t>
            </a:r>
            <a:r>
              <a:rPr lang="en-US" sz="2400" b="1" i="1" dirty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s</a:t>
            </a:r>
            <a:r>
              <a:rPr lang="en-US" sz="2400" b="1" i="1" dirty="0">
                <a:latin typeface="Calibri" pitchFamily="34" charset="0"/>
                <a:cs typeface="Calibri" pitchFamily="34" charset="0"/>
              </a:rPr>
              <a:t>, </a:t>
            </a:r>
            <a:r>
              <a:rPr lang="en-US" sz="2400" i="1" dirty="0">
                <a:latin typeface="Calibri" pitchFamily="34" charset="0"/>
                <a:cs typeface="Calibri" pitchFamily="34" charset="0"/>
              </a:rPr>
              <a:t>mouse-</a:t>
            </a:r>
            <a:r>
              <a:rPr lang="en-US" sz="2400" b="1" i="1" dirty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like</a:t>
            </a:r>
          </a:p>
        </p:txBody>
      </p:sp>
    </p:spTree>
    <p:extLst>
      <p:ext uri="{BB962C8B-B14F-4D97-AF65-F5344CB8AC3E}">
        <p14:creationId xmlns:p14="http://schemas.microsoft.com/office/powerpoint/2010/main" val="2530218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" grpId="0" animBg="1"/>
      <p:bldP spid="90" grpId="0"/>
      <p:bldP spid="91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 bwMode="black">
          <a:xfrm>
            <a:off x="0" y="107950"/>
            <a:ext cx="9296399" cy="1339850"/>
          </a:xfrm>
          <a:prstGeom prst="rect">
            <a:avLst/>
          </a:prstGeom>
          <a:solidFill>
            <a:srgbClr val="FFFFFF">
              <a:alpha val="65098"/>
            </a:srgbClr>
          </a:solidFill>
          <a:ln w="25400" cap="flat" cmpd="sng" algn="ctr">
            <a:noFill/>
            <a:prstDash val="solid"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33363" algn="l"/>
            <a:r>
              <a:rPr lang="en-US" dirty="0">
                <a:latin typeface="Arial Black" pitchFamily="34" charset="0"/>
              </a:rPr>
              <a:t>2. Bases vs. Affixes</a:t>
            </a:r>
          </a:p>
          <a:p>
            <a:pPr marL="854075" lvl="1" algn="l"/>
            <a:r>
              <a:rPr lang="en-US" dirty="0">
                <a:latin typeface="Arial Black" pitchFamily="34" charset="0"/>
              </a:rPr>
              <a:t>2.2  Affixes</a:t>
            </a:r>
          </a:p>
        </p:txBody>
      </p:sp>
      <p:grpSp>
        <p:nvGrpSpPr>
          <p:cNvPr id="3" name="Group 2"/>
          <p:cNvGrpSpPr/>
          <p:nvPr/>
        </p:nvGrpSpPr>
        <p:grpSpPr>
          <a:xfrm>
            <a:off x="685800" y="2357735"/>
            <a:ext cx="7696200" cy="2286000"/>
            <a:chOff x="1585913" y="1995488"/>
            <a:chExt cx="6115050" cy="1397000"/>
          </a:xfrm>
        </p:grpSpPr>
        <p:grpSp>
          <p:nvGrpSpPr>
            <p:cNvPr id="4" name="Group 16"/>
            <p:cNvGrpSpPr>
              <a:grpSpLocks/>
            </p:cNvGrpSpPr>
            <p:nvPr/>
          </p:nvGrpSpPr>
          <p:grpSpPr bwMode="auto">
            <a:xfrm>
              <a:off x="3705225" y="1995488"/>
              <a:ext cx="1646238" cy="466725"/>
              <a:chOff x="2264" y="908"/>
              <a:chExt cx="1154" cy="327"/>
            </a:xfrm>
          </p:grpSpPr>
          <p:sp>
            <p:nvSpPr>
              <p:cNvPr id="22" name="AutoShape 17"/>
              <p:cNvSpPr>
                <a:spLocks noChangeArrowheads="1"/>
              </p:cNvSpPr>
              <p:nvPr/>
            </p:nvSpPr>
            <p:spPr bwMode="gray">
              <a:xfrm>
                <a:off x="2304" y="908"/>
                <a:ext cx="1114" cy="262"/>
              </a:xfrm>
              <a:prstGeom prst="roundRect">
                <a:avLst>
                  <a:gd name="adj" fmla="val 16667"/>
                </a:avLst>
              </a:prstGeom>
              <a:ln>
                <a:noFill/>
              </a:ln>
              <a:extLst>
                <a:ext uri="{91240B29-F687-4F45-9708-019B960494DF}">
                  <a14:hiddenLine xmlns:a14="http://schemas.microsoft.com/office/drawing/2010/main" w="1905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3" name="AutoShape 18"/>
              <p:cNvSpPr>
                <a:spLocks noChangeArrowheads="1"/>
              </p:cNvSpPr>
              <p:nvPr/>
            </p:nvSpPr>
            <p:spPr bwMode="gray">
              <a:xfrm>
                <a:off x="2264" y="973"/>
                <a:ext cx="1114" cy="262"/>
              </a:xfrm>
              <a:prstGeom prst="roundRect">
                <a:avLst>
                  <a:gd name="adj" fmla="val 16667"/>
                </a:avLst>
              </a:prstGeom>
              <a:solidFill>
                <a:srgbClr val="FFFFFF">
                  <a:alpha val="89999"/>
                </a:srgbClr>
              </a:solidFill>
              <a:ln w="19050">
                <a:solidFill>
                  <a:schemeClr val="accent4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6" name="Group 22"/>
            <p:cNvGrpSpPr>
              <a:grpSpLocks/>
            </p:cNvGrpSpPr>
            <p:nvPr/>
          </p:nvGrpSpPr>
          <p:grpSpPr bwMode="auto">
            <a:xfrm>
              <a:off x="1585913" y="2917825"/>
              <a:ext cx="1316037" cy="474663"/>
              <a:chOff x="777" y="1555"/>
              <a:chExt cx="923" cy="333"/>
            </a:xfrm>
          </p:grpSpPr>
          <p:sp>
            <p:nvSpPr>
              <p:cNvPr id="20" name="AutoShape 23"/>
              <p:cNvSpPr>
                <a:spLocks noChangeArrowheads="1"/>
              </p:cNvSpPr>
              <p:nvPr/>
            </p:nvSpPr>
            <p:spPr bwMode="gray">
              <a:xfrm>
                <a:off x="816" y="1555"/>
                <a:ext cx="884" cy="290"/>
              </a:xfrm>
              <a:prstGeom prst="roundRect">
                <a:avLst>
                  <a:gd name="adj" fmla="val 16667"/>
                </a:avLst>
              </a:prstGeom>
              <a:ln/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" name="AutoShape 24"/>
              <p:cNvSpPr>
                <a:spLocks noChangeArrowheads="1"/>
              </p:cNvSpPr>
              <p:nvPr/>
            </p:nvSpPr>
            <p:spPr bwMode="gray">
              <a:xfrm>
                <a:off x="777" y="1598"/>
                <a:ext cx="884" cy="290"/>
              </a:xfrm>
              <a:prstGeom prst="roundRect">
                <a:avLst>
                  <a:gd name="adj" fmla="val 16667"/>
                </a:avLst>
              </a:prstGeom>
              <a:solidFill>
                <a:srgbClr val="FFFFFF">
                  <a:alpha val="89999"/>
                </a:srgbClr>
              </a:solidFill>
              <a:ln w="19050">
                <a:solidFill>
                  <a:schemeClr val="accent2">
                    <a:lumMod val="75000"/>
                  </a:schemeClr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7" name="Group 25"/>
            <p:cNvGrpSpPr>
              <a:grpSpLocks/>
            </p:cNvGrpSpPr>
            <p:nvPr/>
          </p:nvGrpSpPr>
          <p:grpSpPr bwMode="auto">
            <a:xfrm>
              <a:off x="3814763" y="2917825"/>
              <a:ext cx="1316037" cy="474663"/>
              <a:chOff x="2341" y="1555"/>
              <a:chExt cx="923" cy="333"/>
            </a:xfrm>
          </p:grpSpPr>
          <p:sp>
            <p:nvSpPr>
              <p:cNvPr id="18" name="AutoShape 26"/>
              <p:cNvSpPr>
                <a:spLocks noChangeArrowheads="1"/>
              </p:cNvSpPr>
              <p:nvPr/>
            </p:nvSpPr>
            <p:spPr bwMode="gray">
              <a:xfrm>
                <a:off x="2380" y="1555"/>
                <a:ext cx="884" cy="290"/>
              </a:xfrm>
              <a:prstGeom prst="roundRect">
                <a:avLst>
                  <a:gd name="adj" fmla="val 16667"/>
                </a:avLst>
              </a:prstGeom>
              <a:solidFill>
                <a:schemeClr val="accent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905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9" name="AutoShape 27"/>
              <p:cNvSpPr>
                <a:spLocks noChangeArrowheads="1"/>
              </p:cNvSpPr>
              <p:nvPr/>
            </p:nvSpPr>
            <p:spPr bwMode="gray">
              <a:xfrm>
                <a:off x="2341" y="1598"/>
                <a:ext cx="884" cy="290"/>
              </a:xfrm>
              <a:prstGeom prst="roundRect">
                <a:avLst>
                  <a:gd name="adj" fmla="val 16667"/>
                </a:avLst>
              </a:prstGeom>
              <a:solidFill>
                <a:srgbClr val="FFFFFF">
                  <a:alpha val="89999"/>
                </a:srgbClr>
              </a:solidFill>
              <a:ln w="19050">
                <a:solidFill>
                  <a:schemeClr val="accent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8" name="Group 28"/>
            <p:cNvGrpSpPr>
              <a:grpSpLocks/>
            </p:cNvGrpSpPr>
            <p:nvPr/>
          </p:nvGrpSpPr>
          <p:grpSpPr bwMode="auto">
            <a:xfrm>
              <a:off x="6386513" y="2917825"/>
              <a:ext cx="1314450" cy="474663"/>
              <a:chOff x="4145" y="1555"/>
              <a:chExt cx="922" cy="333"/>
            </a:xfrm>
          </p:grpSpPr>
          <p:sp>
            <p:nvSpPr>
              <p:cNvPr id="16" name="AutoShape 29"/>
              <p:cNvSpPr>
                <a:spLocks noChangeArrowheads="1"/>
              </p:cNvSpPr>
              <p:nvPr/>
            </p:nvSpPr>
            <p:spPr bwMode="gray">
              <a:xfrm>
                <a:off x="4184" y="1555"/>
                <a:ext cx="883" cy="290"/>
              </a:xfrm>
              <a:prstGeom prst="roundRect">
                <a:avLst>
                  <a:gd name="adj" fmla="val 16667"/>
                </a:avLst>
              </a:prstGeom>
              <a:ln/>
            </p:spPr>
            <p:style>
              <a:lnRef idx="1">
                <a:schemeClr val="accent3"/>
              </a:lnRef>
              <a:fillRef idx="3">
                <a:schemeClr val="accent3"/>
              </a:fillRef>
              <a:effectRef idx="2">
                <a:schemeClr val="accent3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7" name="AutoShape 30"/>
              <p:cNvSpPr>
                <a:spLocks noChangeArrowheads="1"/>
              </p:cNvSpPr>
              <p:nvPr/>
            </p:nvSpPr>
            <p:spPr bwMode="gray">
              <a:xfrm>
                <a:off x="4145" y="1598"/>
                <a:ext cx="883" cy="290"/>
              </a:xfrm>
              <a:prstGeom prst="roundRect">
                <a:avLst>
                  <a:gd name="adj" fmla="val 16667"/>
                </a:avLst>
              </a:prstGeom>
              <a:solidFill>
                <a:srgbClr val="FFFFFF">
                  <a:alpha val="89999"/>
                </a:srgbClr>
              </a:solidFill>
              <a:ln w="19050">
                <a:solidFill>
                  <a:schemeClr val="accent3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9" name="Text Box 37"/>
            <p:cNvSpPr txBox="1">
              <a:spLocks noChangeArrowheads="1"/>
            </p:cNvSpPr>
            <p:nvPr/>
          </p:nvSpPr>
          <p:spPr bwMode="gray">
            <a:xfrm>
              <a:off x="3745495" y="2094842"/>
              <a:ext cx="1654756" cy="3197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800" b="1" dirty="0">
                  <a:solidFill>
                    <a:srgbClr val="000000"/>
                  </a:solidFill>
                  <a:latin typeface="Candara" pitchFamily="34" charset="0"/>
                </a:rPr>
                <a:t>undrinkable</a:t>
              </a:r>
            </a:p>
          </p:txBody>
        </p:sp>
        <p:sp>
          <p:nvSpPr>
            <p:cNvPr id="10" name="Text Box 38"/>
            <p:cNvSpPr txBox="1">
              <a:spLocks noChangeArrowheads="1"/>
            </p:cNvSpPr>
            <p:nvPr/>
          </p:nvSpPr>
          <p:spPr bwMode="gray">
            <a:xfrm>
              <a:off x="1792288" y="3014663"/>
              <a:ext cx="730069" cy="3197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800" b="1" dirty="0">
                  <a:solidFill>
                    <a:srgbClr val="000000"/>
                  </a:solidFill>
                  <a:latin typeface="Candara" pitchFamily="34" charset="0"/>
                </a:rPr>
                <a:t>{un-}</a:t>
              </a:r>
            </a:p>
          </p:txBody>
        </p:sp>
        <p:sp>
          <p:nvSpPr>
            <p:cNvPr id="11" name="Text Box 39"/>
            <p:cNvSpPr txBox="1">
              <a:spLocks noChangeArrowheads="1"/>
            </p:cNvSpPr>
            <p:nvPr/>
          </p:nvSpPr>
          <p:spPr bwMode="gray">
            <a:xfrm>
              <a:off x="4007715" y="3014663"/>
              <a:ext cx="987352" cy="3197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800" b="1" dirty="0">
                  <a:solidFill>
                    <a:srgbClr val="000000"/>
                  </a:solidFill>
                  <a:latin typeface="Candara" pitchFamily="34" charset="0"/>
                </a:rPr>
                <a:t>{drink}</a:t>
              </a:r>
            </a:p>
          </p:txBody>
        </p:sp>
        <p:sp>
          <p:nvSpPr>
            <p:cNvPr id="12" name="Text Box 40"/>
            <p:cNvSpPr txBox="1">
              <a:spLocks noChangeArrowheads="1"/>
            </p:cNvSpPr>
            <p:nvPr/>
          </p:nvSpPr>
          <p:spPr bwMode="gray">
            <a:xfrm>
              <a:off x="6607175" y="3014663"/>
              <a:ext cx="973341" cy="3197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800" b="1" dirty="0">
                  <a:solidFill>
                    <a:srgbClr val="000000"/>
                  </a:solidFill>
                  <a:latin typeface="Candara" pitchFamily="34" charset="0"/>
                </a:rPr>
                <a:t>{-able}</a:t>
              </a:r>
            </a:p>
          </p:txBody>
        </p:sp>
        <p:cxnSp>
          <p:nvCxnSpPr>
            <p:cNvPr id="13" name="AutoShape 44"/>
            <p:cNvCxnSpPr>
              <a:cxnSpLocks noChangeShapeType="1"/>
              <a:stCxn id="23" idx="2"/>
              <a:endCxn id="20" idx="0"/>
            </p:cNvCxnSpPr>
            <p:nvPr/>
          </p:nvCxnSpPr>
          <p:spPr bwMode="gray">
            <a:xfrm rot="5400000">
              <a:off x="3161506" y="1580357"/>
              <a:ext cx="447675" cy="2227262"/>
            </a:xfrm>
            <a:prstGeom prst="bentConnector3">
              <a:avLst>
                <a:gd name="adj1" fmla="val 49046"/>
              </a:avLst>
            </a:prstGeom>
            <a:noFill/>
            <a:ln w="12700">
              <a:solidFill>
                <a:schemeClr val="accent1"/>
              </a:solidFill>
              <a:prstDash val="dash"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4" name="AutoShape 45"/>
            <p:cNvCxnSpPr>
              <a:cxnSpLocks noChangeShapeType="1"/>
              <a:stCxn id="23" idx="2"/>
              <a:endCxn id="18" idx="0"/>
            </p:cNvCxnSpPr>
            <p:nvPr/>
          </p:nvCxnSpPr>
          <p:spPr bwMode="gray">
            <a:xfrm rot="16200000" flipH="1">
              <a:off x="4275931" y="2693194"/>
              <a:ext cx="447675" cy="1588"/>
            </a:xfrm>
            <a:prstGeom prst="bentConnector3">
              <a:avLst>
                <a:gd name="adj1" fmla="val 49046"/>
              </a:avLst>
            </a:prstGeom>
            <a:noFill/>
            <a:ln w="12700">
              <a:solidFill>
                <a:schemeClr val="accent1"/>
              </a:solidFill>
              <a:prstDash val="dash"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5" name="AutoShape 46"/>
            <p:cNvCxnSpPr>
              <a:cxnSpLocks noChangeShapeType="1"/>
              <a:stCxn id="23" idx="2"/>
              <a:endCxn id="16" idx="0"/>
            </p:cNvCxnSpPr>
            <p:nvPr/>
          </p:nvCxnSpPr>
          <p:spPr bwMode="gray">
            <a:xfrm rot="16200000" flipH="1">
              <a:off x="5561806" y="1407319"/>
              <a:ext cx="447675" cy="2573338"/>
            </a:xfrm>
            <a:prstGeom prst="bentConnector3">
              <a:avLst>
                <a:gd name="adj1" fmla="val 49046"/>
              </a:avLst>
            </a:prstGeom>
            <a:noFill/>
            <a:ln w="12700">
              <a:solidFill>
                <a:schemeClr val="accent1"/>
              </a:solidFill>
              <a:prstDash val="dash"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sp>
        <p:nvSpPr>
          <p:cNvPr id="24" name="TextBox 23"/>
          <p:cNvSpPr txBox="1"/>
          <p:nvPr/>
        </p:nvSpPr>
        <p:spPr>
          <a:xfrm>
            <a:off x="457200" y="4643735"/>
            <a:ext cx="1676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C00000"/>
                </a:solidFill>
                <a:latin typeface="Comic Sans MS" pitchFamily="66" charset="0"/>
                <a:sym typeface="Wingdings" pitchFamily="2" charset="2"/>
              </a:rPr>
              <a:t> </a:t>
            </a:r>
            <a:r>
              <a:rPr lang="en-US" sz="2400" b="1" dirty="0">
                <a:solidFill>
                  <a:srgbClr val="C00000"/>
                </a:solidFill>
                <a:latin typeface="Comic Sans MS" pitchFamily="66" charset="0"/>
              </a:rPr>
              <a:t>prefix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3581400" y="4643735"/>
            <a:ext cx="1447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C00000"/>
                </a:solidFill>
                <a:latin typeface="Comic Sans MS" pitchFamily="66" charset="0"/>
                <a:sym typeface="Wingdings" pitchFamily="2" charset="2"/>
              </a:rPr>
              <a:t> </a:t>
            </a:r>
            <a:r>
              <a:rPr lang="en-US" sz="2400" b="1" dirty="0">
                <a:solidFill>
                  <a:srgbClr val="C00000"/>
                </a:solidFill>
                <a:latin typeface="Comic Sans MS" pitchFamily="66" charset="0"/>
              </a:rPr>
              <a:t>root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6858000" y="4643735"/>
            <a:ext cx="1905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C00000"/>
                </a:solidFill>
                <a:latin typeface="Comic Sans MS" pitchFamily="66" charset="0"/>
                <a:sym typeface="Wingdings" pitchFamily="2" charset="2"/>
              </a:rPr>
              <a:t> </a:t>
            </a:r>
            <a:r>
              <a:rPr lang="en-US" sz="2400" b="1" dirty="0">
                <a:solidFill>
                  <a:srgbClr val="C00000"/>
                </a:solidFill>
                <a:latin typeface="Comic Sans MS" pitchFamily="66" charset="0"/>
              </a:rPr>
              <a:t>suffix</a:t>
            </a:r>
          </a:p>
        </p:txBody>
      </p:sp>
    </p:spTree>
    <p:extLst>
      <p:ext uri="{BB962C8B-B14F-4D97-AF65-F5344CB8AC3E}">
        <p14:creationId xmlns:p14="http://schemas.microsoft.com/office/powerpoint/2010/main" val="3116959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6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 bwMode="black">
          <a:xfrm>
            <a:off x="0" y="107950"/>
            <a:ext cx="9296399" cy="1339850"/>
          </a:xfrm>
          <a:prstGeom prst="rect">
            <a:avLst/>
          </a:prstGeom>
          <a:solidFill>
            <a:srgbClr val="FFFFFF">
              <a:alpha val="65098"/>
            </a:srgbClr>
          </a:solidFill>
          <a:ln w="25400" cap="flat" cmpd="sng" algn="ctr">
            <a:noFill/>
            <a:prstDash val="solid"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33363" algn="l"/>
            <a:r>
              <a:rPr lang="en-US" dirty="0">
                <a:latin typeface="Arial Black" pitchFamily="34" charset="0"/>
              </a:rPr>
              <a:t>2. Bases vs. Affixes</a:t>
            </a:r>
          </a:p>
          <a:p>
            <a:pPr marL="854075" lvl="1" algn="l"/>
            <a:r>
              <a:rPr lang="en-US" dirty="0">
                <a:latin typeface="Arial Black" pitchFamily="34" charset="0"/>
              </a:rPr>
              <a:t>2.2  Affixes</a:t>
            </a:r>
          </a:p>
        </p:txBody>
      </p:sp>
      <p:sp>
        <p:nvSpPr>
          <p:cNvPr id="7" name="AutoShape 3"/>
          <p:cNvSpPr>
            <a:spLocks noChangeArrowheads="1"/>
          </p:cNvSpPr>
          <p:nvPr/>
        </p:nvSpPr>
        <p:spPr bwMode="auto">
          <a:xfrm>
            <a:off x="5432619" y="2859566"/>
            <a:ext cx="3482781" cy="3541234"/>
          </a:xfrm>
          <a:prstGeom prst="roundRect">
            <a:avLst>
              <a:gd name="adj" fmla="val 16667"/>
            </a:avLst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endParaRPr lang="en-US">
              <a:latin typeface="Verdana" pitchFamily="34" charset="0"/>
            </a:endParaRPr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5715000" y="2895600"/>
            <a:ext cx="3200400" cy="619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0" hangingPunct="0">
              <a:lnSpc>
                <a:spcPts val="4500"/>
              </a:lnSpc>
            </a:pPr>
            <a:r>
              <a:rPr lang="en-US" sz="2800" b="1" u="sng" dirty="0">
                <a:solidFill>
                  <a:srgbClr val="000000"/>
                </a:solidFill>
                <a:latin typeface="Candara" pitchFamily="34" charset="0"/>
              </a:rPr>
              <a:t>Derivational affixes</a:t>
            </a:r>
            <a:endParaRPr lang="en-US" sz="2000" u="sng" dirty="0">
              <a:solidFill>
                <a:srgbClr val="000000"/>
              </a:solidFill>
              <a:latin typeface="Candara" pitchFamily="34" charset="0"/>
            </a:endParaRPr>
          </a:p>
        </p:txBody>
      </p:sp>
      <p:sp>
        <p:nvSpPr>
          <p:cNvPr id="9" name="AutoShape 5"/>
          <p:cNvSpPr>
            <a:spLocks noChangeArrowheads="1"/>
          </p:cNvSpPr>
          <p:nvPr/>
        </p:nvSpPr>
        <p:spPr bwMode="auto">
          <a:xfrm>
            <a:off x="228599" y="2859566"/>
            <a:ext cx="3379301" cy="3541234"/>
          </a:xfrm>
          <a:prstGeom prst="roundRect">
            <a:avLst>
              <a:gd name="adj" fmla="val 16667"/>
            </a:avLst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endParaRPr lang="en-US">
              <a:latin typeface="Verdana" pitchFamily="34" charset="0"/>
            </a:endParaRPr>
          </a:p>
        </p:txBody>
      </p:sp>
      <p:sp>
        <p:nvSpPr>
          <p:cNvPr id="10" name="Text Box 6"/>
          <p:cNvSpPr txBox="1">
            <a:spLocks noChangeArrowheads="1"/>
          </p:cNvSpPr>
          <p:nvPr/>
        </p:nvSpPr>
        <p:spPr bwMode="auto">
          <a:xfrm>
            <a:off x="-1" y="2895600"/>
            <a:ext cx="3607901" cy="619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0" hangingPunct="0">
              <a:lnSpc>
                <a:spcPts val="4500"/>
              </a:lnSpc>
            </a:pPr>
            <a:r>
              <a:rPr lang="en-US" sz="2800" b="1" u="sng" dirty="0">
                <a:solidFill>
                  <a:srgbClr val="000000"/>
                </a:solidFill>
                <a:latin typeface="Candara" pitchFamily="34" charset="0"/>
              </a:rPr>
              <a:t>Inflectional affixes</a:t>
            </a:r>
            <a:endParaRPr lang="en-US" sz="3200" b="1" u="sng" dirty="0">
              <a:solidFill>
                <a:srgbClr val="000000"/>
              </a:solidFill>
              <a:latin typeface="Candara" pitchFamily="34" charset="0"/>
            </a:endParaRPr>
          </a:p>
        </p:txBody>
      </p:sp>
      <p:sp>
        <p:nvSpPr>
          <p:cNvPr id="11" name="Freeform 8"/>
          <p:cNvSpPr>
            <a:spLocks/>
          </p:cNvSpPr>
          <p:nvPr/>
        </p:nvSpPr>
        <p:spPr bwMode="gray">
          <a:xfrm>
            <a:off x="3222625" y="2797389"/>
            <a:ext cx="903288" cy="797097"/>
          </a:xfrm>
          <a:custGeom>
            <a:avLst/>
            <a:gdLst/>
            <a:ahLst/>
            <a:cxnLst>
              <a:cxn ang="0">
                <a:pos x="580" y="0"/>
              </a:cxn>
              <a:cxn ang="0">
                <a:pos x="578" y="90"/>
              </a:cxn>
              <a:cxn ang="0">
                <a:pos x="568" y="174"/>
              </a:cxn>
              <a:cxn ang="0">
                <a:pos x="552" y="252"/>
              </a:cxn>
              <a:cxn ang="0">
                <a:pos x="526" y="324"/>
              </a:cxn>
              <a:cxn ang="0">
                <a:pos x="494" y="390"/>
              </a:cxn>
              <a:cxn ang="0">
                <a:pos x="452" y="450"/>
              </a:cxn>
              <a:cxn ang="0">
                <a:pos x="402" y="508"/>
              </a:cxn>
              <a:cxn ang="0">
                <a:pos x="342" y="560"/>
              </a:cxn>
              <a:cxn ang="0">
                <a:pos x="270" y="610"/>
              </a:cxn>
              <a:cxn ang="0">
                <a:pos x="188" y="656"/>
              </a:cxn>
              <a:cxn ang="0">
                <a:pos x="188" y="798"/>
              </a:cxn>
              <a:cxn ang="0">
                <a:pos x="0" y="514"/>
              </a:cxn>
              <a:cxn ang="0">
                <a:pos x="188" y="230"/>
              </a:cxn>
              <a:cxn ang="0">
                <a:pos x="188" y="372"/>
              </a:cxn>
              <a:cxn ang="0">
                <a:pos x="224" y="368"/>
              </a:cxn>
              <a:cxn ang="0">
                <a:pos x="264" y="356"/>
              </a:cxn>
              <a:cxn ang="0">
                <a:pos x="306" y="336"/>
              </a:cxn>
              <a:cxn ang="0">
                <a:pos x="348" y="310"/>
              </a:cxn>
              <a:cxn ang="0">
                <a:pos x="392" y="280"/>
              </a:cxn>
              <a:cxn ang="0">
                <a:pos x="432" y="246"/>
              </a:cxn>
              <a:cxn ang="0">
                <a:pos x="472" y="208"/>
              </a:cxn>
              <a:cxn ang="0">
                <a:pos x="506" y="166"/>
              </a:cxn>
              <a:cxn ang="0">
                <a:pos x="536" y="124"/>
              </a:cxn>
              <a:cxn ang="0">
                <a:pos x="558" y="82"/>
              </a:cxn>
              <a:cxn ang="0">
                <a:pos x="574" y="40"/>
              </a:cxn>
              <a:cxn ang="0">
                <a:pos x="578" y="0"/>
              </a:cxn>
              <a:cxn ang="0">
                <a:pos x="580" y="0"/>
              </a:cxn>
            </a:cxnLst>
            <a:rect l="0" t="0" r="r" b="b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31765"/>
                  <a:invGamma/>
                </a:schemeClr>
              </a:gs>
            </a:gsLst>
            <a:lin ang="0" scaled="1"/>
          </a:gra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2" name="AutoShape 9"/>
          <p:cNvSpPr>
            <a:spLocks noChangeAspect="1" noChangeArrowheads="1" noTextEdit="1"/>
          </p:cNvSpPr>
          <p:nvPr/>
        </p:nvSpPr>
        <p:spPr bwMode="gray">
          <a:xfrm flipH="1">
            <a:off x="4868863" y="2795350"/>
            <a:ext cx="909637" cy="799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3" name="Freeform 10"/>
          <p:cNvSpPr>
            <a:spLocks/>
          </p:cNvSpPr>
          <p:nvPr/>
        </p:nvSpPr>
        <p:spPr bwMode="gray">
          <a:xfrm flipH="1">
            <a:off x="4875213" y="2797389"/>
            <a:ext cx="903287" cy="797097"/>
          </a:xfrm>
          <a:custGeom>
            <a:avLst/>
            <a:gdLst/>
            <a:ahLst/>
            <a:cxnLst>
              <a:cxn ang="0">
                <a:pos x="580" y="0"/>
              </a:cxn>
              <a:cxn ang="0">
                <a:pos x="578" y="90"/>
              </a:cxn>
              <a:cxn ang="0">
                <a:pos x="568" y="174"/>
              </a:cxn>
              <a:cxn ang="0">
                <a:pos x="552" y="252"/>
              </a:cxn>
              <a:cxn ang="0">
                <a:pos x="526" y="324"/>
              </a:cxn>
              <a:cxn ang="0">
                <a:pos x="494" y="390"/>
              </a:cxn>
              <a:cxn ang="0">
                <a:pos x="452" y="450"/>
              </a:cxn>
              <a:cxn ang="0">
                <a:pos x="402" y="508"/>
              </a:cxn>
              <a:cxn ang="0">
                <a:pos x="342" y="560"/>
              </a:cxn>
              <a:cxn ang="0">
                <a:pos x="270" y="610"/>
              </a:cxn>
              <a:cxn ang="0">
                <a:pos x="188" y="656"/>
              </a:cxn>
              <a:cxn ang="0">
                <a:pos x="188" y="798"/>
              </a:cxn>
              <a:cxn ang="0">
                <a:pos x="0" y="514"/>
              </a:cxn>
              <a:cxn ang="0">
                <a:pos x="188" y="230"/>
              </a:cxn>
              <a:cxn ang="0">
                <a:pos x="188" y="372"/>
              </a:cxn>
              <a:cxn ang="0">
                <a:pos x="224" y="368"/>
              </a:cxn>
              <a:cxn ang="0">
                <a:pos x="264" y="356"/>
              </a:cxn>
              <a:cxn ang="0">
                <a:pos x="306" y="336"/>
              </a:cxn>
              <a:cxn ang="0">
                <a:pos x="348" y="310"/>
              </a:cxn>
              <a:cxn ang="0">
                <a:pos x="392" y="280"/>
              </a:cxn>
              <a:cxn ang="0">
                <a:pos x="432" y="246"/>
              </a:cxn>
              <a:cxn ang="0">
                <a:pos x="472" y="208"/>
              </a:cxn>
              <a:cxn ang="0">
                <a:pos x="506" y="166"/>
              </a:cxn>
              <a:cxn ang="0">
                <a:pos x="536" y="124"/>
              </a:cxn>
              <a:cxn ang="0">
                <a:pos x="558" y="82"/>
              </a:cxn>
              <a:cxn ang="0">
                <a:pos x="574" y="40"/>
              </a:cxn>
              <a:cxn ang="0">
                <a:pos x="578" y="0"/>
              </a:cxn>
              <a:cxn ang="0">
                <a:pos x="580" y="0"/>
              </a:cxn>
            </a:cxnLst>
            <a:rect l="0" t="0" r="r" b="b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31765"/>
                  <a:invGamma/>
                </a:schemeClr>
              </a:gs>
            </a:gsLst>
            <a:lin ang="0" scaled="1"/>
          </a:gra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grpSp>
        <p:nvGrpSpPr>
          <p:cNvPr id="14" name="Group 11"/>
          <p:cNvGrpSpPr>
            <a:grpSpLocks/>
          </p:cNvGrpSpPr>
          <p:nvPr/>
        </p:nvGrpSpPr>
        <p:grpSpPr bwMode="auto">
          <a:xfrm>
            <a:off x="3048000" y="1752600"/>
            <a:ext cx="2998788" cy="1028480"/>
            <a:chOff x="1997" y="1314"/>
            <a:chExt cx="1889" cy="1009"/>
          </a:xfrm>
        </p:grpSpPr>
        <p:grpSp>
          <p:nvGrpSpPr>
            <p:cNvPr id="15" name="Group 12"/>
            <p:cNvGrpSpPr>
              <a:grpSpLocks/>
            </p:cNvGrpSpPr>
            <p:nvPr/>
          </p:nvGrpSpPr>
          <p:grpSpPr bwMode="auto">
            <a:xfrm>
              <a:off x="1997" y="1404"/>
              <a:ext cx="1889" cy="919"/>
              <a:chOff x="1973" y="1027"/>
              <a:chExt cx="1926" cy="937"/>
            </a:xfrm>
          </p:grpSpPr>
          <p:sp>
            <p:nvSpPr>
              <p:cNvPr id="20" name="Oval 13"/>
              <p:cNvSpPr>
                <a:spLocks noChangeArrowheads="1"/>
              </p:cNvSpPr>
              <p:nvPr/>
            </p:nvSpPr>
            <p:spPr bwMode="gray">
              <a:xfrm>
                <a:off x="1994" y="1057"/>
                <a:ext cx="1905" cy="907"/>
              </a:xfrm>
              <a:prstGeom prst="ellipse">
                <a:avLst/>
              </a:prstGeom>
              <a:gradFill rotWithShape="1">
                <a:gsLst>
                  <a:gs pos="0">
                    <a:schemeClr val="hlink"/>
                  </a:gs>
                  <a:gs pos="100000">
                    <a:schemeClr val="hlink">
                      <a:gamma/>
                      <a:shade val="48627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" name="Oval 14"/>
              <p:cNvSpPr>
                <a:spLocks noChangeArrowheads="1"/>
              </p:cNvSpPr>
              <p:nvPr/>
            </p:nvSpPr>
            <p:spPr bwMode="gray">
              <a:xfrm>
                <a:off x="1973" y="1027"/>
                <a:ext cx="1905" cy="907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tint val="44314"/>
                      <a:invGamma/>
                    </a:schemeClr>
                  </a:gs>
                  <a:gs pos="100000">
                    <a:schemeClr val="hlink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16" name="Oval 15"/>
            <p:cNvSpPr>
              <a:spLocks noChangeArrowheads="1"/>
            </p:cNvSpPr>
            <p:nvPr/>
          </p:nvSpPr>
          <p:spPr bwMode="gray">
            <a:xfrm>
              <a:off x="2086" y="1314"/>
              <a:ext cx="1691" cy="845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27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en-US"/>
            </a:p>
          </p:txBody>
        </p:sp>
        <p:sp>
          <p:nvSpPr>
            <p:cNvPr id="17" name="Oval 16"/>
            <p:cNvSpPr>
              <a:spLocks noChangeArrowheads="1"/>
            </p:cNvSpPr>
            <p:nvPr/>
          </p:nvSpPr>
          <p:spPr bwMode="gray">
            <a:xfrm>
              <a:off x="2108" y="1319"/>
              <a:ext cx="1650" cy="824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gamma/>
                    <a:tint val="34902"/>
                    <a:invGamma/>
                  </a:schemeClr>
                </a:gs>
              </a:gsLst>
              <a:lin ang="27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en-US"/>
            </a:p>
          </p:txBody>
        </p:sp>
        <p:sp>
          <p:nvSpPr>
            <p:cNvPr id="18" name="Oval 17"/>
            <p:cNvSpPr>
              <a:spLocks noChangeArrowheads="1"/>
            </p:cNvSpPr>
            <p:nvPr/>
          </p:nvSpPr>
          <p:spPr bwMode="gray">
            <a:xfrm>
              <a:off x="2125" y="1327"/>
              <a:ext cx="1570" cy="770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shade val="79216"/>
                    <a:invGamma/>
                  </a:schemeClr>
                </a:gs>
                <a:gs pos="100000">
                  <a:schemeClr val="accent1">
                    <a:alpha val="48000"/>
                  </a:schemeClr>
                </a:gs>
              </a:gsLst>
              <a:lin ang="27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en-US"/>
            </a:p>
          </p:txBody>
        </p:sp>
        <p:sp>
          <p:nvSpPr>
            <p:cNvPr id="19" name="Oval 18"/>
            <p:cNvSpPr>
              <a:spLocks noChangeArrowheads="1"/>
            </p:cNvSpPr>
            <p:nvPr/>
          </p:nvSpPr>
          <p:spPr bwMode="gray">
            <a:xfrm>
              <a:off x="2208" y="1344"/>
              <a:ext cx="1382" cy="624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0"/>
                    <a:invGamma/>
                  </a:schemeClr>
                </a:gs>
                <a:gs pos="100000">
                  <a:schemeClr val="accent1">
                    <a:alpha val="38000"/>
                  </a:schemeClr>
                </a:gs>
              </a:gsLst>
              <a:lin ang="27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en-US"/>
            </a:p>
          </p:txBody>
        </p:sp>
      </p:grpSp>
      <p:sp>
        <p:nvSpPr>
          <p:cNvPr id="22" name="Text Box 19"/>
          <p:cNvSpPr txBox="1">
            <a:spLocks noChangeArrowheads="1"/>
          </p:cNvSpPr>
          <p:nvPr/>
        </p:nvSpPr>
        <p:spPr bwMode="auto">
          <a:xfrm>
            <a:off x="3792425" y="1881033"/>
            <a:ext cx="1728358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en-US" sz="3200" b="1" dirty="0">
                <a:solidFill>
                  <a:srgbClr val="000000"/>
                </a:solidFill>
                <a:latin typeface="Aharoni" pitchFamily="2" charset="-79"/>
                <a:cs typeface="Aharoni" pitchFamily="2" charset="-79"/>
              </a:rPr>
              <a:t>AFFIXES</a:t>
            </a:r>
            <a:endParaRPr lang="en-US" dirty="0">
              <a:solidFill>
                <a:srgbClr val="000000"/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38" name="Rectangle 86"/>
          <p:cNvSpPr>
            <a:spLocks noChangeArrowheads="1"/>
          </p:cNvSpPr>
          <p:nvPr/>
        </p:nvSpPr>
        <p:spPr bwMode="gray">
          <a:xfrm>
            <a:off x="3607901" y="3184140"/>
            <a:ext cx="1824718" cy="24006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400" dirty="0">
                <a:latin typeface="Candara" pitchFamily="34" charset="0"/>
                <a:cs typeface="Arial" charset="0"/>
              </a:rPr>
              <a:t>According to their </a:t>
            </a:r>
            <a:r>
              <a:rPr lang="en-US" sz="2800" b="1" dirty="0">
                <a:latin typeface="Candara" pitchFamily="34" charset="0"/>
                <a:cs typeface="Arial" charset="0"/>
              </a:rPr>
              <a:t>FUNCTION</a:t>
            </a:r>
            <a:r>
              <a:rPr lang="en-US" sz="2400" dirty="0">
                <a:latin typeface="Candara" pitchFamily="34" charset="0"/>
                <a:cs typeface="Arial" charset="0"/>
              </a:rPr>
              <a:t>in words:</a:t>
            </a:r>
          </a:p>
        </p:txBody>
      </p:sp>
      <p:sp>
        <p:nvSpPr>
          <p:cNvPr id="39" name="Rectangle 86"/>
          <p:cNvSpPr>
            <a:spLocks noChangeArrowheads="1"/>
          </p:cNvSpPr>
          <p:nvPr/>
        </p:nvSpPr>
        <p:spPr bwMode="gray">
          <a:xfrm>
            <a:off x="302967" y="3515513"/>
            <a:ext cx="3489458" cy="20672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342900" indent="-342900">
              <a:lnSpc>
                <a:spcPts val="3700"/>
              </a:lnSpc>
              <a:spcBef>
                <a:spcPts val="600"/>
              </a:spcBef>
              <a:buFont typeface="Wingdings" pitchFamily="2" charset="2"/>
              <a:buChar char="§"/>
            </a:pPr>
            <a:r>
              <a:rPr lang="en-US" sz="2400" dirty="0">
                <a:latin typeface="Candara" pitchFamily="34" charset="0"/>
                <a:cs typeface="Calibri" pitchFamily="34" charset="0"/>
              </a:rPr>
              <a:t>Be always </a:t>
            </a:r>
            <a:r>
              <a:rPr lang="en-US" sz="2400" b="1" dirty="0">
                <a:latin typeface="Candara" pitchFamily="34" charset="0"/>
                <a:cs typeface="Calibri" pitchFamily="34" charset="0"/>
              </a:rPr>
              <a:t>suffixes</a:t>
            </a:r>
            <a:r>
              <a:rPr lang="en-US" sz="2400" dirty="0">
                <a:latin typeface="Candara" pitchFamily="34" charset="0"/>
                <a:cs typeface="Calibri" pitchFamily="34" charset="0"/>
              </a:rPr>
              <a:t> in English</a:t>
            </a:r>
          </a:p>
          <a:p>
            <a:pPr marL="342900" indent="-342900">
              <a:lnSpc>
                <a:spcPts val="3700"/>
              </a:lnSpc>
              <a:spcBef>
                <a:spcPts val="600"/>
              </a:spcBef>
              <a:buFont typeface="Wingdings" pitchFamily="2" charset="2"/>
              <a:buChar char="§"/>
            </a:pPr>
            <a:r>
              <a:rPr lang="en-US" sz="2400" dirty="0">
                <a:latin typeface="Candara" pitchFamily="34" charset="0"/>
                <a:cs typeface="Calibri" pitchFamily="34" charset="0"/>
              </a:rPr>
              <a:t>Perform a </a:t>
            </a:r>
            <a:r>
              <a:rPr lang="en-US" sz="2400" b="1" dirty="0">
                <a:latin typeface="Candara" pitchFamily="34" charset="0"/>
                <a:cs typeface="Calibri" pitchFamily="34" charset="0"/>
              </a:rPr>
              <a:t>grammatical </a:t>
            </a:r>
            <a:r>
              <a:rPr lang="en-US" sz="2400" dirty="0">
                <a:latin typeface="Candara" pitchFamily="34" charset="0"/>
                <a:cs typeface="Calibri" pitchFamily="34" charset="0"/>
              </a:rPr>
              <a:t>function</a:t>
            </a:r>
          </a:p>
        </p:txBody>
      </p:sp>
      <p:sp>
        <p:nvSpPr>
          <p:cNvPr id="40" name="Rectangle 86"/>
          <p:cNvSpPr>
            <a:spLocks noChangeArrowheads="1"/>
          </p:cNvSpPr>
          <p:nvPr/>
        </p:nvSpPr>
        <p:spPr bwMode="gray">
          <a:xfrm>
            <a:off x="5458066" y="3581400"/>
            <a:ext cx="3304934" cy="2618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342900" indent="-342900">
              <a:lnSpc>
                <a:spcPts val="3700"/>
              </a:lnSpc>
              <a:spcBef>
                <a:spcPts val="600"/>
              </a:spcBef>
              <a:buFont typeface="Wingdings" pitchFamily="2" charset="2"/>
              <a:buChar char="§"/>
            </a:pPr>
            <a:r>
              <a:rPr lang="en-US" sz="2400" dirty="0">
                <a:latin typeface="Candara" pitchFamily="34" charset="0"/>
                <a:cs typeface="Calibri" pitchFamily="34" charset="0"/>
              </a:rPr>
              <a:t>May be </a:t>
            </a:r>
            <a:r>
              <a:rPr lang="en-US" sz="2400" b="1" dirty="0">
                <a:latin typeface="Candara" pitchFamily="34" charset="0"/>
                <a:cs typeface="Calibri" pitchFamily="34" charset="0"/>
              </a:rPr>
              <a:t>suffixes</a:t>
            </a:r>
            <a:r>
              <a:rPr lang="en-US" sz="2400" dirty="0">
                <a:latin typeface="Candara" pitchFamily="34" charset="0"/>
                <a:cs typeface="Calibri" pitchFamily="34" charset="0"/>
              </a:rPr>
              <a:t> or </a:t>
            </a:r>
            <a:r>
              <a:rPr lang="en-US" sz="2400" b="1" dirty="0">
                <a:latin typeface="Candara" pitchFamily="34" charset="0"/>
                <a:cs typeface="Calibri" pitchFamily="34" charset="0"/>
              </a:rPr>
              <a:t>prefixes</a:t>
            </a:r>
            <a:r>
              <a:rPr lang="en-US" sz="2400" dirty="0">
                <a:latin typeface="Candara" pitchFamily="34" charset="0"/>
                <a:cs typeface="Calibri" pitchFamily="34" charset="0"/>
              </a:rPr>
              <a:t> in English</a:t>
            </a:r>
          </a:p>
          <a:p>
            <a:pPr marL="342900" indent="-342900">
              <a:lnSpc>
                <a:spcPts val="3700"/>
              </a:lnSpc>
              <a:spcBef>
                <a:spcPts val="600"/>
              </a:spcBef>
              <a:buFont typeface="Wingdings" pitchFamily="2" charset="2"/>
              <a:buChar char="§"/>
            </a:pPr>
            <a:r>
              <a:rPr lang="en-US" sz="2400" dirty="0">
                <a:latin typeface="Candara" pitchFamily="34" charset="0"/>
                <a:cs typeface="Calibri" pitchFamily="34" charset="0"/>
              </a:rPr>
              <a:t>Have a </a:t>
            </a:r>
            <a:r>
              <a:rPr lang="en-US" sz="2400" b="1" dirty="0">
                <a:latin typeface="Candara" pitchFamily="34" charset="0"/>
                <a:cs typeface="Calibri" pitchFamily="34" charset="0"/>
              </a:rPr>
              <a:t>lexical</a:t>
            </a:r>
            <a:r>
              <a:rPr lang="en-US" sz="2400" dirty="0">
                <a:latin typeface="Candara" pitchFamily="34" charset="0"/>
                <a:cs typeface="Calibri" pitchFamily="34" charset="0"/>
              </a:rPr>
              <a:t> function</a:t>
            </a:r>
          </a:p>
          <a:p>
            <a:pPr marL="280988">
              <a:lnSpc>
                <a:spcPts val="3700"/>
              </a:lnSpc>
              <a:spcBef>
                <a:spcPts val="600"/>
              </a:spcBef>
            </a:pPr>
            <a:r>
              <a:rPr lang="en-US" sz="2400" dirty="0">
                <a:latin typeface="Candara" pitchFamily="34" charset="0"/>
                <a:cs typeface="Calibri" pitchFamily="34" charset="0"/>
                <a:sym typeface="Wingdings" pitchFamily="2" charset="2"/>
              </a:rPr>
              <a:t> create new words </a:t>
            </a:r>
            <a:endParaRPr lang="en-US" sz="2400" dirty="0">
              <a:latin typeface="Candara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0745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0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9" grpId="0" animBg="1"/>
      <p:bldP spid="11" grpId="0" animBg="1"/>
      <p:bldP spid="13" grpId="0" animBg="1"/>
      <p:bldP spid="22" grpId="0"/>
      <p:bldP spid="38" grpId="0"/>
      <p:bldP spid="39" grpId="0"/>
      <p:bldP spid="40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 bwMode="black">
          <a:xfrm>
            <a:off x="0" y="107950"/>
            <a:ext cx="9296399" cy="1339850"/>
          </a:xfrm>
          <a:prstGeom prst="rect">
            <a:avLst/>
          </a:prstGeom>
          <a:solidFill>
            <a:srgbClr val="FFFFFF">
              <a:alpha val="65098"/>
            </a:srgbClr>
          </a:solidFill>
          <a:ln w="25400" cap="flat" cmpd="sng" algn="ctr">
            <a:noFill/>
            <a:prstDash val="solid"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33363" algn="l"/>
            <a:r>
              <a:rPr lang="en-US" dirty="0">
                <a:latin typeface="Arial Black" pitchFamily="34" charset="0"/>
              </a:rPr>
              <a:t>2. Bases vs. Affixes</a:t>
            </a:r>
          </a:p>
          <a:p>
            <a:pPr marL="854075" lvl="1" algn="l"/>
            <a:r>
              <a:rPr lang="en-US" dirty="0">
                <a:latin typeface="Arial Black" pitchFamily="34" charset="0"/>
              </a:rPr>
              <a:t>2.2  Affixes</a:t>
            </a:r>
          </a:p>
        </p:txBody>
      </p:sp>
      <p:sp>
        <p:nvSpPr>
          <p:cNvPr id="22" name="Text Box 19"/>
          <p:cNvSpPr txBox="1">
            <a:spLocks noChangeArrowheads="1"/>
          </p:cNvSpPr>
          <p:nvPr/>
        </p:nvSpPr>
        <p:spPr bwMode="auto">
          <a:xfrm>
            <a:off x="2895600" y="1600200"/>
            <a:ext cx="3778600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en-US" sz="3200" b="1" dirty="0">
                <a:solidFill>
                  <a:srgbClr val="000000"/>
                </a:solidFill>
                <a:latin typeface="Aharoni" pitchFamily="2" charset="-79"/>
                <a:cs typeface="Aharoni" pitchFamily="2" charset="-79"/>
              </a:rPr>
              <a:t>Inflectional affixes</a:t>
            </a:r>
            <a:endParaRPr lang="en-US" dirty="0">
              <a:solidFill>
                <a:srgbClr val="000000"/>
              </a:solidFill>
              <a:latin typeface="Aharoni" pitchFamily="2" charset="-79"/>
              <a:cs typeface="Aharoni" pitchFamily="2" charset="-79"/>
            </a:endParaRPr>
          </a:p>
        </p:txBody>
      </p:sp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3984427954"/>
              </p:ext>
            </p:extLst>
          </p:nvPr>
        </p:nvGraphicFramePr>
        <p:xfrm>
          <a:off x="304800" y="2337374"/>
          <a:ext cx="8686800" cy="45206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542213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2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 bwMode="black">
          <a:xfrm>
            <a:off x="0" y="107950"/>
            <a:ext cx="9296399" cy="1339850"/>
          </a:xfrm>
          <a:prstGeom prst="rect">
            <a:avLst/>
          </a:prstGeom>
          <a:solidFill>
            <a:srgbClr val="FFFFFF">
              <a:alpha val="65098"/>
            </a:srgbClr>
          </a:solidFill>
          <a:ln w="25400" cap="flat" cmpd="sng" algn="ctr">
            <a:noFill/>
            <a:prstDash val="solid"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33363" algn="l"/>
            <a:r>
              <a:rPr lang="en-US" dirty="0">
                <a:latin typeface="Arial Black" pitchFamily="34" charset="0"/>
              </a:rPr>
              <a:t>2. Bases vs. Affixes</a:t>
            </a:r>
          </a:p>
          <a:p>
            <a:pPr marL="854075" lvl="1" algn="l"/>
            <a:r>
              <a:rPr lang="en-US" dirty="0">
                <a:latin typeface="Arial Black" pitchFamily="34" charset="0"/>
              </a:rPr>
              <a:t>2.2  Affixes</a:t>
            </a:r>
          </a:p>
        </p:txBody>
      </p:sp>
      <p:sp>
        <p:nvSpPr>
          <p:cNvPr id="5" name="AutoShape 3"/>
          <p:cNvSpPr>
            <a:spLocks noChangeArrowheads="1"/>
          </p:cNvSpPr>
          <p:nvPr/>
        </p:nvSpPr>
        <p:spPr bwMode="auto">
          <a:xfrm>
            <a:off x="5432619" y="2859566"/>
            <a:ext cx="3482781" cy="3541234"/>
          </a:xfrm>
          <a:prstGeom prst="roundRect">
            <a:avLst>
              <a:gd name="adj" fmla="val 16667"/>
            </a:avLst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endParaRPr lang="en-US">
              <a:latin typeface="Verdana" pitchFamily="34" charset="0"/>
            </a:endParaRPr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5715000" y="2895600"/>
            <a:ext cx="3200400" cy="619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0" hangingPunct="0">
              <a:lnSpc>
                <a:spcPts val="4500"/>
              </a:lnSpc>
            </a:pPr>
            <a:r>
              <a:rPr lang="en-US" sz="2800" b="1" u="sng" dirty="0">
                <a:solidFill>
                  <a:srgbClr val="000000"/>
                </a:solidFill>
                <a:latin typeface="Candara" pitchFamily="34" charset="0"/>
              </a:rPr>
              <a:t>Class-maintaining</a:t>
            </a:r>
            <a:endParaRPr lang="en-US" sz="2000" u="sng" dirty="0">
              <a:solidFill>
                <a:srgbClr val="000000"/>
              </a:solidFill>
              <a:latin typeface="Candara" pitchFamily="34" charset="0"/>
            </a:endParaRPr>
          </a:p>
        </p:txBody>
      </p:sp>
      <p:grpSp>
        <p:nvGrpSpPr>
          <p:cNvPr id="11" name="Group 11"/>
          <p:cNvGrpSpPr>
            <a:grpSpLocks/>
          </p:cNvGrpSpPr>
          <p:nvPr/>
        </p:nvGrpSpPr>
        <p:grpSpPr bwMode="auto">
          <a:xfrm>
            <a:off x="2133600" y="1447800"/>
            <a:ext cx="5410199" cy="1211032"/>
            <a:chOff x="1997" y="1314"/>
            <a:chExt cx="1889" cy="1009"/>
          </a:xfrm>
        </p:grpSpPr>
        <p:grpSp>
          <p:nvGrpSpPr>
            <p:cNvPr id="12" name="Group 12"/>
            <p:cNvGrpSpPr>
              <a:grpSpLocks/>
            </p:cNvGrpSpPr>
            <p:nvPr/>
          </p:nvGrpSpPr>
          <p:grpSpPr bwMode="auto">
            <a:xfrm>
              <a:off x="1997" y="1404"/>
              <a:ext cx="1889" cy="919"/>
              <a:chOff x="1973" y="1027"/>
              <a:chExt cx="1926" cy="937"/>
            </a:xfrm>
          </p:grpSpPr>
          <p:sp>
            <p:nvSpPr>
              <p:cNvPr id="17" name="Oval 13"/>
              <p:cNvSpPr>
                <a:spLocks noChangeArrowheads="1"/>
              </p:cNvSpPr>
              <p:nvPr/>
            </p:nvSpPr>
            <p:spPr bwMode="gray">
              <a:xfrm>
                <a:off x="1994" y="1057"/>
                <a:ext cx="1905" cy="907"/>
              </a:xfrm>
              <a:prstGeom prst="ellipse">
                <a:avLst/>
              </a:prstGeom>
              <a:gradFill rotWithShape="1">
                <a:gsLst>
                  <a:gs pos="0">
                    <a:schemeClr val="hlink"/>
                  </a:gs>
                  <a:gs pos="100000">
                    <a:schemeClr val="hlink">
                      <a:gamma/>
                      <a:shade val="48627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8" name="Oval 14"/>
              <p:cNvSpPr>
                <a:spLocks noChangeArrowheads="1"/>
              </p:cNvSpPr>
              <p:nvPr/>
            </p:nvSpPr>
            <p:spPr bwMode="gray">
              <a:xfrm>
                <a:off x="1973" y="1027"/>
                <a:ext cx="1905" cy="907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tint val="44314"/>
                      <a:invGamma/>
                    </a:schemeClr>
                  </a:gs>
                  <a:gs pos="100000">
                    <a:schemeClr val="hlink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13" name="Oval 12"/>
            <p:cNvSpPr>
              <a:spLocks noChangeArrowheads="1"/>
            </p:cNvSpPr>
            <p:nvPr/>
          </p:nvSpPr>
          <p:spPr bwMode="gray">
            <a:xfrm>
              <a:off x="2086" y="1314"/>
              <a:ext cx="1691" cy="845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27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en-US"/>
            </a:p>
          </p:txBody>
        </p:sp>
        <p:sp>
          <p:nvSpPr>
            <p:cNvPr id="14" name="Oval 13"/>
            <p:cNvSpPr>
              <a:spLocks noChangeArrowheads="1"/>
            </p:cNvSpPr>
            <p:nvPr/>
          </p:nvSpPr>
          <p:spPr bwMode="gray">
            <a:xfrm>
              <a:off x="2108" y="1319"/>
              <a:ext cx="1650" cy="824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gamma/>
                    <a:tint val="34902"/>
                    <a:invGamma/>
                  </a:schemeClr>
                </a:gs>
              </a:gsLst>
              <a:lin ang="27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en-US"/>
            </a:p>
          </p:txBody>
        </p:sp>
        <p:sp>
          <p:nvSpPr>
            <p:cNvPr id="15" name="Oval 14"/>
            <p:cNvSpPr>
              <a:spLocks noChangeArrowheads="1"/>
            </p:cNvSpPr>
            <p:nvPr/>
          </p:nvSpPr>
          <p:spPr bwMode="gray">
            <a:xfrm>
              <a:off x="2125" y="1327"/>
              <a:ext cx="1570" cy="770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shade val="79216"/>
                    <a:invGamma/>
                  </a:schemeClr>
                </a:gs>
                <a:gs pos="100000">
                  <a:schemeClr val="accent1">
                    <a:alpha val="48000"/>
                  </a:schemeClr>
                </a:gs>
              </a:gsLst>
              <a:lin ang="27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en-US"/>
            </a:p>
          </p:txBody>
        </p:sp>
        <p:sp>
          <p:nvSpPr>
            <p:cNvPr id="16" name="Oval 15"/>
            <p:cNvSpPr>
              <a:spLocks noChangeArrowheads="1"/>
            </p:cNvSpPr>
            <p:nvPr/>
          </p:nvSpPr>
          <p:spPr bwMode="gray">
            <a:xfrm>
              <a:off x="2208" y="1344"/>
              <a:ext cx="1382" cy="624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0"/>
                    <a:invGamma/>
                  </a:schemeClr>
                </a:gs>
                <a:gs pos="100000">
                  <a:schemeClr val="accent1">
                    <a:alpha val="38000"/>
                  </a:schemeClr>
                </a:gs>
              </a:gsLst>
              <a:lin ang="27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en-US"/>
            </a:p>
          </p:txBody>
        </p:sp>
      </p:grpSp>
      <p:sp>
        <p:nvSpPr>
          <p:cNvPr id="7" name="AutoShape 5"/>
          <p:cNvSpPr>
            <a:spLocks noChangeArrowheads="1"/>
          </p:cNvSpPr>
          <p:nvPr/>
        </p:nvSpPr>
        <p:spPr bwMode="auto">
          <a:xfrm>
            <a:off x="228599" y="2859566"/>
            <a:ext cx="3379301" cy="3541234"/>
          </a:xfrm>
          <a:prstGeom prst="roundRect">
            <a:avLst>
              <a:gd name="adj" fmla="val 16667"/>
            </a:avLst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endParaRPr lang="en-US">
              <a:latin typeface="Verdana" pitchFamily="34" charset="0"/>
            </a:endParaRPr>
          </a:p>
        </p:txBody>
      </p:sp>
      <p:sp>
        <p:nvSpPr>
          <p:cNvPr id="8" name="Freeform 8"/>
          <p:cNvSpPr>
            <a:spLocks/>
          </p:cNvSpPr>
          <p:nvPr/>
        </p:nvSpPr>
        <p:spPr bwMode="gray">
          <a:xfrm>
            <a:off x="3222625" y="2797389"/>
            <a:ext cx="903288" cy="797097"/>
          </a:xfrm>
          <a:custGeom>
            <a:avLst/>
            <a:gdLst/>
            <a:ahLst/>
            <a:cxnLst>
              <a:cxn ang="0">
                <a:pos x="580" y="0"/>
              </a:cxn>
              <a:cxn ang="0">
                <a:pos x="578" y="90"/>
              </a:cxn>
              <a:cxn ang="0">
                <a:pos x="568" y="174"/>
              </a:cxn>
              <a:cxn ang="0">
                <a:pos x="552" y="252"/>
              </a:cxn>
              <a:cxn ang="0">
                <a:pos x="526" y="324"/>
              </a:cxn>
              <a:cxn ang="0">
                <a:pos x="494" y="390"/>
              </a:cxn>
              <a:cxn ang="0">
                <a:pos x="452" y="450"/>
              </a:cxn>
              <a:cxn ang="0">
                <a:pos x="402" y="508"/>
              </a:cxn>
              <a:cxn ang="0">
                <a:pos x="342" y="560"/>
              </a:cxn>
              <a:cxn ang="0">
                <a:pos x="270" y="610"/>
              </a:cxn>
              <a:cxn ang="0">
                <a:pos x="188" y="656"/>
              </a:cxn>
              <a:cxn ang="0">
                <a:pos x="188" y="798"/>
              </a:cxn>
              <a:cxn ang="0">
                <a:pos x="0" y="514"/>
              </a:cxn>
              <a:cxn ang="0">
                <a:pos x="188" y="230"/>
              </a:cxn>
              <a:cxn ang="0">
                <a:pos x="188" y="372"/>
              </a:cxn>
              <a:cxn ang="0">
                <a:pos x="224" y="368"/>
              </a:cxn>
              <a:cxn ang="0">
                <a:pos x="264" y="356"/>
              </a:cxn>
              <a:cxn ang="0">
                <a:pos x="306" y="336"/>
              </a:cxn>
              <a:cxn ang="0">
                <a:pos x="348" y="310"/>
              </a:cxn>
              <a:cxn ang="0">
                <a:pos x="392" y="280"/>
              </a:cxn>
              <a:cxn ang="0">
                <a:pos x="432" y="246"/>
              </a:cxn>
              <a:cxn ang="0">
                <a:pos x="472" y="208"/>
              </a:cxn>
              <a:cxn ang="0">
                <a:pos x="506" y="166"/>
              </a:cxn>
              <a:cxn ang="0">
                <a:pos x="536" y="124"/>
              </a:cxn>
              <a:cxn ang="0">
                <a:pos x="558" y="82"/>
              </a:cxn>
              <a:cxn ang="0">
                <a:pos x="574" y="40"/>
              </a:cxn>
              <a:cxn ang="0">
                <a:pos x="578" y="0"/>
              </a:cxn>
              <a:cxn ang="0">
                <a:pos x="580" y="0"/>
              </a:cxn>
            </a:cxnLst>
            <a:rect l="0" t="0" r="r" b="b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31765"/>
                  <a:invGamma/>
                </a:schemeClr>
              </a:gs>
            </a:gsLst>
            <a:lin ang="0" scaled="1"/>
          </a:gra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9" name="AutoShape 9"/>
          <p:cNvSpPr>
            <a:spLocks noChangeAspect="1" noChangeArrowheads="1" noTextEdit="1"/>
          </p:cNvSpPr>
          <p:nvPr/>
        </p:nvSpPr>
        <p:spPr bwMode="gray">
          <a:xfrm flipH="1">
            <a:off x="4868863" y="2795350"/>
            <a:ext cx="909637" cy="799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" name="Freeform 10"/>
          <p:cNvSpPr>
            <a:spLocks/>
          </p:cNvSpPr>
          <p:nvPr/>
        </p:nvSpPr>
        <p:spPr bwMode="gray">
          <a:xfrm flipH="1">
            <a:off x="4875213" y="2797389"/>
            <a:ext cx="903287" cy="797097"/>
          </a:xfrm>
          <a:custGeom>
            <a:avLst/>
            <a:gdLst/>
            <a:ahLst/>
            <a:cxnLst>
              <a:cxn ang="0">
                <a:pos x="580" y="0"/>
              </a:cxn>
              <a:cxn ang="0">
                <a:pos x="578" y="90"/>
              </a:cxn>
              <a:cxn ang="0">
                <a:pos x="568" y="174"/>
              </a:cxn>
              <a:cxn ang="0">
                <a:pos x="552" y="252"/>
              </a:cxn>
              <a:cxn ang="0">
                <a:pos x="526" y="324"/>
              </a:cxn>
              <a:cxn ang="0">
                <a:pos x="494" y="390"/>
              </a:cxn>
              <a:cxn ang="0">
                <a:pos x="452" y="450"/>
              </a:cxn>
              <a:cxn ang="0">
                <a:pos x="402" y="508"/>
              </a:cxn>
              <a:cxn ang="0">
                <a:pos x="342" y="560"/>
              </a:cxn>
              <a:cxn ang="0">
                <a:pos x="270" y="610"/>
              </a:cxn>
              <a:cxn ang="0">
                <a:pos x="188" y="656"/>
              </a:cxn>
              <a:cxn ang="0">
                <a:pos x="188" y="798"/>
              </a:cxn>
              <a:cxn ang="0">
                <a:pos x="0" y="514"/>
              </a:cxn>
              <a:cxn ang="0">
                <a:pos x="188" y="230"/>
              </a:cxn>
              <a:cxn ang="0">
                <a:pos x="188" y="372"/>
              </a:cxn>
              <a:cxn ang="0">
                <a:pos x="224" y="368"/>
              </a:cxn>
              <a:cxn ang="0">
                <a:pos x="264" y="356"/>
              </a:cxn>
              <a:cxn ang="0">
                <a:pos x="306" y="336"/>
              </a:cxn>
              <a:cxn ang="0">
                <a:pos x="348" y="310"/>
              </a:cxn>
              <a:cxn ang="0">
                <a:pos x="392" y="280"/>
              </a:cxn>
              <a:cxn ang="0">
                <a:pos x="432" y="246"/>
              </a:cxn>
              <a:cxn ang="0">
                <a:pos x="472" y="208"/>
              </a:cxn>
              <a:cxn ang="0">
                <a:pos x="506" y="166"/>
              </a:cxn>
              <a:cxn ang="0">
                <a:pos x="536" y="124"/>
              </a:cxn>
              <a:cxn ang="0">
                <a:pos x="558" y="82"/>
              </a:cxn>
              <a:cxn ang="0">
                <a:pos x="574" y="40"/>
              </a:cxn>
              <a:cxn ang="0">
                <a:pos x="578" y="0"/>
              </a:cxn>
              <a:cxn ang="0">
                <a:pos x="580" y="0"/>
              </a:cxn>
            </a:cxnLst>
            <a:rect l="0" t="0" r="r" b="b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31765"/>
                  <a:invGamma/>
                </a:schemeClr>
              </a:gs>
            </a:gsLst>
            <a:lin ang="0" scaled="1"/>
          </a:gra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1" name="Rectangle 86"/>
          <p:cNvSpPr>
            <a:spLocks noChangeArrowheads="1"/>
          </p:cNvSpPr>
          <p:nvPr/>
        </p:nvSpPr>
        <p:spPr bwMode="gray">
          <a:xfrm>
            <a:off x="302967" y="3515513"/>
            <a:ext cx="3489458" cy="26930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342900" indent="-342900">
              <a:spcBef>
                <a:spcPts val="600"/>
              </a:spcBef>
              <a:buFont typeface="Wingdings" pitchFamily="2" charset="2"/>
              <a:buChar char="§"/>
            </a:pPr>
            <a:r>
              <a:rPr lang="en-US" sz="2400" i="1" dirty="0">
                <a:latin typeface="Candara" pitchFamily="34" charset="0"/>
                <a:cs typeface="Calibri" pitchFamily="34" charset="0"/>
              </a:rPr>
              <a:t>nation (n)</a:t>
            </a:r>
          </a:p>
          <a:p>
            <a:pPr marL="342900" indent="-342900">
              <a:spcBef>
                <a:spcPts val="600"/>
              </a:spcBef>
              <a:buFont typeface="Wingdings" panose="05000000000000000000" pitchFamily="2" charset="2"/>
              <a:buChar char="à"/>
            </a:pPr>
            <a:r>
              <a:rPr lang="en-US" sz="2400" dirty="0">
                <a:latin typeface="Candara" pitchFamily="34" charset="0"/>
                <a:cs typeface="Calibri" pitchFamily="34" charset="0"/>
                <a:sym typeface="Wingdings" panose="05000000000000000000" pitchFamily="2" charset="2"/>
              </a:rPr>
              <a:t>nation</a:t>
            </a:r>
            <a:r>
              <a:rPr lang="en-US" sz="2400" b="1" dirty="0">
                <a:latin typeface="Candara" pitchFamily="34" charset="0"/>
                <a:cs typeface="Calibri" pitchFamily="34" charset="0"/>
                <a:sym typeface="Wingdings" panose="05000000000000000000" pitchFamily="2" charset="2"/>
              </a:rPr>
              <a:t>al </a:t>
            </a:r>
            <a:r>
              <a:rPr lang="en-US" sz="2400" dirty="0">
                <a:latin typeface="Candara" pitchFamily="34" charset="0"/>
                <a:cs typeface="Calibri" pitchFamily="34" charset="0"/>
                <a:sym typeface="Wingdings" panose="05000000000000000000" pitchFamily="2" charset="2"/>
              </a:rPr>
              <a:t>(</a:t>
            </a:r>
            <a:r>
              <a:rPr lang="en-US" sz="2400" dirty="0" err="1">
                <a:latin typeface="Candara" pitchFamily="34" charset="0"/>
                <a:cs typeface="Calibri" pitchFamily="34" charset="0"/>
                <a:sym typeface="Wingdings" panose="05000000000000000000" pitchFamily="2" charset="2"/>
              </a:rPr>
              <a:t>adj</a:t>
            </a:r>
            <a:r>
              <a:rPr lang="en-US" sz="2400" dirty="0">
                <a:latin typeface="Candara" pitchFamily="34" charset="0"/>
                <a:cs typeface="Calibri" pitchFamily="34" charset="0"/>
                <a:sym typeface="Wingdings" panose="05000000000000000000" pitchFamily="2" charset="2"/>
              </a:rPr>
              <a:t>)</a:t>
            </a:r>
          </a:p>
          <a:p>
            <a:pPr marL="342900" indent="-342900">
              <a:spcBef>
                <a:spcPts val="600"/>
              </a:spcBef>
              <a:buFont typeface="Wingdings" panose="05000000000000000000" pitchFamily="2" charset="2"/>
              <a:buChar char="à"/>
            </a:pPr>
            <a:r>
              <a:rPr lang="en-US" sz="2400" dirty="0">
                <a:latin typeface="Candara" pitchFamily="34" charset="0"/>
                <a:cs typeface="Calibri" pitchFamily="34" charset="0"/>
                <a:sym typeface="Wingdings" panose="05000000000000000000" pitchFamily="2" charset="2"/>
              </a:rPr>
              <a:t>national</a:t>
            </a:r>
            <a:r>
              <a:rPr lang="en-US" sz="2400" b="1" dirty="0">
                <a:latin typeface="Candara" pitchFamily="34" charset="0"/>
                <a:cs typeface="Calibri" pitchFamily="34" charset="0"/>
                <a:sym typeface="Wingdings" panose="05000000000000000000" pitchFamily="2" charset="2"/>
              </a:rPr>
              <a:t>ize </a:t>
            </a:r>
            <a:r>
              <a:rPr lang="en-US" sz="2400" dirty="0">
                <a:latin typeface="Candara" pitchFamily="34" charset="0"/>
                <a:cs typeface="Calibri" pitchFamily="34" charset="0"/>
                <a:sym typeface="Wingdings" panose="05000000000000000000" pitchFamily="2" charset="2"/>
              </a:rPr>
              <a:t>(v)</a:t>
            </a:r>
          </a:p>
          <a:p>
            <a:pPr marL="342900" indent="-342900">
              <a:spcBef>
                <a:spcPts val="600"/>
              </a:spcBef>
              <a:buFont typeface="Wingdings" pitchFamily="2" charset="2"/>
              <a:buChar char="§"/>
            </a:pPr>
            <a:r>
              <a:rPr lang="en-US" sz="2400" i="1" dirty="0">
                <a:latin typeface="Candara" pitchFamily="34" charset="0"/>
                <a:cs typeface="Calibri" pitchFamily="34" charset="0"/>
              </a:rPr>
              <a:t>decide (v)</a:t>
            </a:r>
          </a:p>
          <a:p>
            <a:pPr marL="342900" indent="-342900">
              <a:spcBef>
                <a:spcPts val="600"/>
              </a:spcBef>
              <a:buFont typeface="Wingdings" panose="05000000000000000000" pitchFamily="2" charset="2"/>
              <a:buChar char="à"/>
            </a:pPr>
            <a:r>
              <a:rPr lang="en-US" sz="2400" dirty="0">
                <a:latin typeface="Candara" pitchFamily="34" charset="0"/>
                <a:cs typeface="Calibri" pitchFamily="34" charset="0"/>
                <a:sym typeface="Wingdings" panose="05000000000000000000" pitchFamily="2" charset="2"/>
              </a:rPr>
              <a:t>decis</a:t>
            </a:r>
            <a:r>
              <a:rPr lang="en-US" sz="2400" b="1" dirty="0">
                <a:latin typeface="Candara" pitchFamily="34" charset="0"/>
                <a:cs typeface="Calibri" pitchFamily="34" charset="0"/>
                <a:sym typeface="Wingdings" panose="05000000000000000000" pitchFamily="2" charset="2"/>
              </a:rPr>
              <a:t>ion </a:t>
            </a:r>
            <a:r>
              <a:rPr lang="en-US" sz="2400" dirty="0">
                <a:latin typeface="Candara" pitchFamily="34" charset="0"/>
                <a:cs typeface="Calibri" pitchFamily="34" charset="0"/>
                <a:sym typeface="Wingdings" panose="05000000000000000000" pitchFamily="2" charset="2"/>
              </a:rPr>
              <a:t>(n)</a:t>
            </a:r>
          </a:p>
          <a:p>
            <a:pPr marL="342900" indent="-342900">
              <a:spcBef>
                <a:spcPts val="600"/>
              </a:spcBef>
              <a:buFont typeface="Wingdings" panose="05000000000000000000" pitchFamily="2" charset="2"/>
              <a:buChar char="à"/>
            </a:pPr>
            <a:r>
              <a:rPr lang="en-US" sz="2400" dirty="0">
                <a:latin typeface="Candara" pitchFamily="34" charset="0"/>
                <a:cs typeface="Calibri" pitchFamily="34" charset="0"/>
                <a:sym typeface="Wingdings" panose="05000000000000000000" pitchFamily="2" charset="2"/>
              </a:rPr>
              <a:t>decis</a:t>
            </a:r>
            <a:r>
              <a:rPr lang="en-US" sz="2400" b="1" dirty="0">
                <a:latin typeface="Candara" pitchFamily="34" charset="0"/>
                <a:cs typeface="Calibri" pitchFamily="34" charset="0"/>
                <a:sym typeface="Wingdings" panose="05000000000000000000" pitchFamily="2" charset="2"/>
              </a:rPr>
              <a:t>ive </a:t>
            </a:r>
            <a:r>
              <a:rPr lang="en-US" sz="2400" dirty="0">
                <a:latin typeface="Candara" pitchFamily="34" charset="0"/>
                <a:cs typeface="Calibri" pitchFamily="34" charset="0"/>
                <a:sym typeface="Wingdings" panose="05000000000000000000" pitchFamily="2" charset="2"/>
              </a:rPr>
              <a:t>(</a:t>
            </a:r>
            <a:r>
              <a:rPr lang="en-US" sz="2400" dirty="0" err="1">
                <a:latin typeface="Candara" pitchFamily="34" charset="0"/>
                <a:cs typeface="Calibri" pitchFamily="34" charset="0"/>
                <a:sym typeface="Wingdings" panose="05000000000000000000" pitchFamily="2" charset="2"/>
              </a:rPr>
              <a:t>adj</a:t>
            </a:r>
            <a:r>
              <a:rPr lang="en-US" sz="2400" dirty="0">
                <a:latin typeface="Candara" pitchFamily="34" charset="0"/>
                <a:cs typeface="Calibri" pitchFamily="34" charset="0"/>
                <a:sym typeface="Wingdings" panose="05000000000000000000" pitchFamily="2" charset="2"/>
              </a:rPr>
              <a:t>)</a:t>
            </a:r>
            <a:endParaRPr lang="en-US" sz="2400" dirty="0">
              <a:latin typeface="Candara" pitchFamily="34" charset="0"/>
              <a:cs typeface="Calibri" pitchFamily="34" charset="0"/>
            </a:endParaRPr>
          </a:p>
        </p:txBody>
      </p:sp>
      <p:sp>
        <p:nvSpPr>
          <p:cNvPr id="23" name="Rectangle 86"/>
          <p:cNvSpPr>
            <a:spLocks noChangeArrowheads="1"/>
          </p:cNvSpPr>
          <p:nvPr/>
        </p:nvSpPr>
        <p:spPr bwMode="gray">
          <a:xfrm>
            <a:off x="5458066" y="3581400"/>
            <a:ext cx="3304934" cy="2772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342900" indent="-342900">
              <a:lnSpc>
                <a:spcPts val="3700"/>
              </a:lnSpc>
              <a:spcBef>
                <a:spcPts val="600"/>
              </a:spcBef>
              <a:buFont typeface="Wingdings" pitchFamily="2" charset="2"/>
              <a:buChar char="§"/>
            </a:pPr>
            <a:r>
              <a:rPr lang="en-US" sz="2400" dirty="0">
                <a:latin typeface="Candara" pitchFamily="34" charset="0"/>
                <a:cs typeface="Calibri" pitchFamily="34" charset="0"/>
              </a:rPr>
              <a:t>pleasant (</a:t>
            </a:r>
            <a:r>
              <a:rPr lang="en-US" sz="2400" dirty="0" err="1">
                <a:latin typeface="Candara" pitchFamily="34" charset="0"/>
                <a:cs typeface="Calibri" pitchFamily="34" charset="0"/>
              </a:rPr>
              <a:t>adj</a:t>
            </a:r>
            <a:r>
              <a:rPr lang="en-US" sz="2400" dirty="0">
                <a:latin typeface="Candara" pitchFamily="34" charset="0"/>
                <a:cs typeface="Calibri" pitchFamily="34" charset="0"/>
              </a:rPr>
              <a:t>)</a:t>
            </a:r>
          </a:p>
          <a:p>
            <a:pPr>
              <a:lnSpc>
                <a:spcPts val="3700"/>
              </a:lnSpc>
              <a:spcBef>
                <a:spcPts val="600"/>
              </a:spcBef>
            </a:pPr>
            <a:r>
              <a:rPr lang="en-US" sz="2400" dirty="0">
                <a:latin typeface="Candara" pitchFamily="34" charset="0"/>
                <a:cs typeface="Calibri" pitchFamily="34" charset="0"/>
                <a:sym typeface="Wingdings" panose="05000000000000000000" pitchFamily="2" charset="2"/>
              </a:rPr>
              <a:t> </a:t>
            </a:r>
            <a:r>
              <a:rPr lang="en-US" sz="2400" b="1" dirty="0">
                <a:latin typeface="Candara" pitchFamily="34" charset="0"/>
                <a:cs typeface="Calibri" pitchFamily="34" charset="0"/>
                <a:sym typeface="Wingdings" panose="05000000000000000000" pitchFamily="2" charset="2"/>
              </a:rPr>
              <a:t>un</a:t>
            </a:r>
            <a:r>
              <a:rPr lang="en-US" sz="2400" dirty="0">
                <a:latin typeface="Candara" pitchFamily="34" charset="0"/>
                <a:cs typeface="Calibri" pitchFamily="34" charset="0"/>
                <a:sym typeface="Wingdings" panose="05000000000000000000" pitchFamily="2" charset="2"/>
              </a:rPr>
              <a:t>pleasant (</a:t>
            </a:r>
            <a:r>
              <a:rPr lang="en-US" sz="2400" dirty="0" err="1">
                <a:latin typeface="Candara" pitchFamily="34" charset="0"/>
                <a:cs typeface="Calibri" pitchFamily="34" charset="0"/>
                <a:sym typeface="Wingdings" panose="05000000000000000000" pitchFamily="2" charset="2"/>
              </a:rPr>
              <a:t>adj</a:t>
            </a:r>
            <a:r>
              <a:rPr lang="en-US" sz="2400" dirty="0">
                <a:latin typeface="Candara" pitchFamily="34" charset="0"/>
                <a:cs typeface="Calibri" pitchFamily="34" charset="0"/>
                <a:sym typeface="Wingdings" panose="05000000000000000000" pitchFamily="2" charset="2"/>
              </a:rPr>
              <a:t>)</a:t>
            </a:r>
            <a:endParaRPr lang="en-US" sz="2400" dirty="0">
              <a:latin typeface="Candara" pitchFamily="34" charset="0"/>
              <a:cs typeface="Calibri" pitchFamily="34" charset="0"/>
            </a:endParaRPr>
          </a:p>
          <a:p>
            <a:pPr marL="342900" indent="-342900">
              <a:lnSpc>
                <a:spcPts val="3700"/>
              </a:lnSpc>
              <a:spcBef>
                <a:spcPts val="600"/>
              </a:spcBef>
              <a:buFont typeface="Wingdings" pitchFamily="2" charset="2"/>
              <a:buChar char="§"/>
            </a:pPr>
            <a:r>
              <a:rPr lang="en-US" sz="2400" dirty="0">
                <a:latin typeface="Candara" pitchFamily="34" charset="0"/>
                <a:cs typeface="Calibri" pitchFamily="34" charset="0"/>
                <a:sym typeface="Wingdings" pitchFamily="2" charset="2"/>
              </a:rPr>
              <a:t> do (v)</a:t>
            </a:r>
          </a:p>
          <a:p>
            <a:pPr marL="342900" indent="-342900">
              <a:lnSpc>
                <a:spcPts val="3700"/>
              </a:lnSpc>
              <a:spcBef>
                <a:spcPts val="600"/>
              </a:spcBef>
              <a:buFont typeface="Wingdings" panose="05000000000000000000" pitchFamily="2" charset="2"/>
              <a:buChar char="à"/>
            </a:pPr>
            <a:r>
              <a:rPr lang="en-US" sz="2400" b="1" dirty="0">
                <a:latin typeface="Candara" pitchFamily="34" charset="0"/>
                <a:cs typeface="Calibri" pitchFamily="34" charset="0"/>
                <a:sym typeface="Wingdings" pitchFamily="2" charset="2"/>
              </a:rPr>
              <a:t>un</a:t>
            </a:r>
            <a:r>
              <a:rPr lang="en-US" sz="2400" dirty="0">
                <a:latin typeface="Candara" pitchFamily="34" charset="0"/>
                <a:cs typeface="Calibri" pitchFamily="34" charset="0"/>
                <a:sym typeface="Wingdings" pitchFamily="2" charset="2"/>
              </a:rPr>
              <a:t>do (v)</a:t>
            </a:r>
          </a:p>
          <a:p>
            <a:pPr marL="342900" indent="-342900">
              <a:lnSpc>
                <a:spcPts val="3700"/>
              </a:lnSpc>
              <a:spcBef>
                <a:spcPts val="600"/>
              </a:spcBef>
              <a:buFont typeface="Wingdings" panose="05000000000000000000" pitchFamily="2" charset="2"/>
              <a:buChar char="à"/>
            </a:pPr>
            <a:r>
              <a:rPr lang="en-US" sz="2400" b="1" dirty="0">
                <a:latin typeface="Candara" pitchFamily="34" charset="0"/>
                <a:cs typeface="Calibri" pitchFamily="34" charset="0"/>
                <a:sym typeface="Wingdings" pitchFamily="2" charset="2"/>
              </a:rPr>
              <a:t>re</a:t>
            </a:r>
            <a:r>
              <a:rPr lang="en-US" sz="2400" dirty="0">
                <a:latin typeface="Candara" pitchFamily="34" charset="0"/>
                <a:cs typeface="Calibri" pitchFamily="34" charset="0"/>
                <a:sym typeface="Wingdings" pitchFamily="2" charset="2"/>
              </a:rPr>
              <a:t>do (v)</a:t>
            </a:r>
            <a:endParaRPr lang="en-US" sz="2400" dirty="0">
              <a:latin typeface="Candara" pitchFamily="34" charset="0"/>
              <a:cs typeface="Calibri" pitchFamily="34" charset="0"/>
            </a:endParaRPr>
          </a:p>
        </p:txBody>
      </p:sp>
      <p:sp>
        <p:nvSpPr>
          <p:cNvPr id="22" name="Text Box 19"/>
          <p:cNvSpPr txBox="1">
            <a:spLocks noChangeArrowheads="1"/>
          </p:cNvSpPr>
          <p:nvPr/>
        </p:nvSpPr>
        <p:spPr bwMode="auto">
          <a:xfrm>
            <a:off x="2767361" y="1600200"/>
            <a:ext cx="4035079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en-US" sz="3200" b="1" dirty="0">
                <a:solidFill>
                  <a:srgbClr val="000000"/>
                </a:solidFill>
                <a:latin typeface="Aharoni" pitchFamily="2" charset="-79"/>
                <a:cs typeface="Aharoni" pitchFamily="2" charset="-79"/>
              </a:rPr>
              <a:t>Derivational affixes</a:t>
            </a:r>
            <a:endParaRPr lang="en-US" dirty="0">
              <a:solidFill>
                <a:srgbClr val="000000"/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24" name="Text Box 4"/>
          <p:cNvSpPr txBox="1">
            <a:spLocks noChangeArrowheads="1"/>
          </p:cNvSpPr>
          <p:nvPr/>
        </p:nvSpPr>
        <p:spPr bwMode="auto">
          <a:xfrm>
            <a:off x="331698" y="2916776"/>
            <a:ext cx="3200400" cy="619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0" hangingPunct="0">
              <a:lnSpc>
                <a:spcPts val="4500"/>
              </a:lnSpc>
            </a:pPr>
            <a:r>
              <a:rPr lang="en-US" sz="2800" b="1" u="sng" dirty="0">
                <a:solidFill>
                  <a:srgbClr val="000000"/>
                </a:solidFill>
                <a:latin typeface="Candara" pitchFamily="34" charset="0"/>
              </a:rPr>
              <a:t>Class-changing</a:t>
            </a:r>
            <a:endParaRPr lang="en-US" sz="2000" u="sng" dirty="0">
              <a:solidFill>
                <a:srgbClr val="000000"/>
              </a:solidFill>
              <a:latin typeface="Candar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46484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0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5" dur="20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7" grpId="0" animBg="1"/>
      <p:bldP spid="8" grpId="0" animBg="1"/>
      <p:bldP spid="10" grpId="0" animBg="1"/>
      <p:bldP spid="21" grpId="0"/>
      <p:bldP spid="23" grpId="0"/>
      <p:bldP spid="2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ched Right Arrow 31"/>
          <p:cNvSpPr/>
          <p:nvPr/>
        </p:nvSpPr>
        <p:spPr bwMode="gray">
          <a:xfrm rot="16200000">
            <a:off x="1531900" y="2513598"/>
            <a:ext cx="4953000" cy="1311198"/>
          </a:xfrm>
          <a:prstGeom prst="notchedRightArrow">
            <a:avLst>
              <a:gd name="adj1" fmla="val 59486"/>
              <a:gd name="adj2" fmla="val 50000"/>
            </a:avLst>
          </a:prstGeom>
          <a:gradFill flip="none" rotWithShape="1">
            <a:gsLst>
              <a:gs pos="0">
                <a:schemeClr val="accent1">
                  <a:tint val="60000"/>
                  <a:satMod val="160000"/>
                </a:schemeClr>
              </a:gs>
              <a:gs pos="46000">
                <a:schemeClr val="accent1">
                  <a:tint val="86000"/>
                  <a:satMod val="160000"/>
                </a:schemeClr>
              </a:gs>
              <a:gs pos="100000">
                <a:schemeClr val="accent1">
                  <a:shade val="40000"/>
                  <a:satMod val="160000"/>
                </a:schemeClr>
              </a:gs>
            </a:gsLst>
            <a:lin ang="0" scaled="1"/>
            <a:tileRect/>
          </a:gra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Oval 2"/>
          <p:cNvSpPr/>
          <p:nvPr/>
        </p:nvSpPr>
        <p:spPr bwMode="gray">
          <a:xfrm>
            <a:off x="3741504" y="1319610"/>
            <a:ext cx="577167" cy="602124"/>
          </a:xfrm>
          <a:prstGeom prst="ellipse">
            <a:avLst/>
          </a:prstGeom>
          <a:gradFill flip="none" rotWithShape="1">
            <a:gsLst>
              <a:gs pos="0">
                <a:schemeClr val="accent2">
                  <a:lumMod val="20000"/>
                  <a:lumOff val="80000"/>
                </a:schemeClr>
              </a:gs>
              <a:gs pos="50000">
                <a:schemeClr val="accent2"/>
              </a:gs>
              <a:gs pos="100000">
                <a:schemeClr val="accent2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effectLst>
            <a:outerShdw blurRad="50800" dist="38100" dir="5400000" algn="br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glow" dir="l">
              <a:rot lat="0" lon="0" rev="4200000"/>
            </a:lightRig>
          </a:scene3d>
          <a:sp3d prstMaterial="metal">
            <a:bevelT w="215900" h="190500"/>
            <a:contourClr>
              <a:schemeClr val="tx1"/>
            </a:contourClr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altLang="en-US" sz="6200" b="1" i="1">
              <a:gradFill flip="none" rotWithShape="1">
                <a:gsLst>
                  <a:gs pos="0">
                    <a:schemeClr val="lt1">
                      <a:shade val="30000"/>
                      <a:satMod val="115000"/>
                      <a:alpha val="20000"/>
                    </a:schemeClr>
                  </a:gs>
                  <a:gs pos="50000">
                    <a:schemeClr val="lt1">
                      <a:shade val="67500"/>
                      <a:satMod val="115000"/>
                      <a:alpha val="20000"/>
                    </a:schemeClr>
                  </a:gs>
                  <a:gs pos="100000">
                    <a:schemeClr val="lt1">
                      <a:shade val="100000"/>
                      <a:satMod val="115000"/>
                      <a:alpha val="20000"/>
                    </a:schemeClr>
                  </a:gs>
                </a:gsLst>
                <a:lin ang="16200000" scaled="1"/>
                <a:tileRect/>
              </a:gradFill>
            </a:endParaRPr>
          </a:p>
        </p:txBody>
      </p:sp>
      <p:sp>
        <p:nvSpPr>
          <p:cNvPr id="4" name="Oval 3"/>
          <p:cNvSpPr/>
          <p:nvPr/>
        </p:nvSpPr>
        <p:spPr bwMode="gray">
          <a:xfrm>
            <a:off x="3731483" y="2371949"/>
            <a:ext cx="577167" cy="602124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20000"/>
                  <a:lumOff val="80000"/>
                </a:schemeClr>
              </a:gs>
              <a:gs pos="50000">
                <a:schemeClr val="accent3"/>
              </a:gs>
              <a:gs pos="100000">
                <a:schemeClr val="accent3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effectLst>
            <a:outerShdw blurRad="50800" dist="38100" dir="5400000" algn="br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glow" dir="l">
              <a:rot lat="0" lon="0" rev="4200000"/>
            </a:lightRig>
          </a:scene3d>
          <a:sp3d prstMaterial="metal">
            <a:bevelT w="215900" h="190500"/>
            <a:contourClr>
              <a:schemeClr val="tx1"/>
            </a:contourClr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altLang="en-US" sz="6200" b="1" i="1">
              <a:gradFill flip="none" rotWithShape="1">
                <a:gsLst>
                  <a:gs pos="0">
                    <a:schemeClr val="lt1">
                      <a:shade val="30000"/>
                      <a:satMod val="115000"/>
                      <a:alpha val="20000"/>
                    </a:schemeClr>
                  </a:gs>
                  <a:gs pos="50000">
                    <a:schemeClr val="lt1">
                      <a:shade val="67500"/>
                      <a:satMod val="115000"/>
                      <a:alpha val="20000"/>
                    </a:schemeClr>
                  </a:gs>
                  <a:gs pos="100000">
                    <a:schemeClr val="lt1">
                      <a:shade val="100000"/>
                      <a:satMod val="115000"/>
                      <a:alpha val="20000"/>
                    </a:schemeClr>
                  </a:gs>
                </a:gsLst>
                <a:lin ang="16200000" scaled="1"/>
                <a:tileRect/>
              </a:gradFill>
            </a:endParaRPr>
          </a:p>
        </p:txBody>
      </p:sp>
      <p:sp>
        <p:nvSpPr>
          <p:cNvPr id="5" name="Oval 4"/>
          <p:cNvSpPr/>
          <p:nvPr/>
        </p:nvSpPr>
        <p:spPr bwMode="gray">
          <a:xfrm>
            <a:off x="3739840" y="3413835"/>
            <a:ext cx="577167" cy="602124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20000"/>
                  <a:lumOff val="80000"/>
                </a:schemeClr>
              </a:gs>
              <a:gs pos="50000">
                <a:schemeClr val="accent4"/>
              </a:gs>
              <a:gs pos="100000">
                <a:schemeClr val="accent4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effectLst>
            <a:outerShdw blurRad="50800" dist="38100" dir="5400000" algn="br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glow" dir="l">
              <a:rot lat="0" lon="0" rev="4200000"/>
            </a:lightRig>
          </a:scene3d>
          <a:sp3d prstMaterial="metal">
            <a:bevelT w="215900" h="190500"/>
            <a:contourClr>
              <a:schemeClr val="tx1"/>
            </a:contourClr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altLang="en-US" sz="6200" b="1" i="1" dirty="0">
              <a:gradFill flip="none" rotWithShape="1">
                <a:gsLst>
                  <a:gs pos="0">
                    <a:schemeClr val="lt1">
                      <a:shade val="30000"/>
                      <a:satMod val="115000"/>
                      <a:alpha val="20000"/>
                    </a:schemeClr>
                  </a:gs>
                  <a:gs pos="50000">
                    <a:schemeClr val="lt1">
                      <a:shade val="67500"/>
                      <a:satMod val="115000"/>
                      <a:alpha val="20000"/>
                    </a:schemeClr>
                  </a:gs>
                  <a:gs pos="100000">
                    <a:schemeClr val="lt1">
                      <a:shade val="100000"/>
                      <a:satMod val="115000"/>
                      <a:alpha val="20000"/>
                    </a:schemeClr>
                  </a:gs>
                </a:gsLst>
                <a:lin ang="16200000" scaled="1"/>
                <a:tileRect/>
              </a:gradFill>
            </a:endParaRPr>
          </a:p>
        </p:txBody>
      </p:sp>
      <p:sp>
        <p:nvSpPr>
          <p:cNvPr id="6" name="Oval 5"/>
          <p:cNvSpPr/>
          <p:nvPr/>
        </p:nvSpPr>
        <p:spPr bwMode="gray">
          <a:xfrm>
            <a:off x="3741504" y="4448082"/>
            <a:ext cx="577167" cy="602124"/>
          </a:xfrm>
          <a:prstGeom prst="ellipse">
            <a:avLst/>
          </a:prstGeom>
          <a:gradFill flip="none" rotWithShape="1">
            <a:gsLst>
              <a:gs pos="0">
                <a:schemeClr val="accent5">
                  <a:lumMod val="20000"/>
                  <a:lumOff val="80000"/>
                </a:schemeClr>
              </a:gs>
              <a:gs pos="50000">
                <a:schemeClr val="accent5"/>
              </a:gs>
              <a:gs pos="100000">
                <a:schemeClr val="accent5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effectLst>
            <a:outerShdw blurRad="50800" dist="38100" dir="5400000" algn="br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glow" dir="l">
              <a:rot lat="0" lon="0" rev="4200000"/>
            </a:lightRig>
          </a:scene3d>
          <a:sp3d prstMaterial="metal">
            <a:bevelT w="215900" h="190500"/>
            <a:contourClr>
              <a:schemeClr val="tx1"/>
            </a:contourClr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altLang="en-US" sz="6200" b="1" i="1">
              <a:gradFill flip="none" rotWithShape="1">
                <a:gsLst>
                  <a:gs pos="0">
                    <a:schemeClr val="lt1">
                      <a:shade val="30000"/>
                      <a:satMod val="115000"/>
                      <a:alpha val="20000"/>
                    </a:schemeClr>
                  </a:gs>
                  <a:gs pos="50000">
                    <a:schemeClr val="lt1">
                      <a:shade val="67500"/>
                      <a:satMod val="115000"/>
                      <a:alpha val="20000"/>
                    </a:schemeClr>
                  </a:gs>
                  <a:gs pos="100000">
                    <a:schemeClr val="lt1">
                      <a:shade val="100000"/>
                      <a:satMod val="115000"/>
                      <a:alpha val="20000"/>
                    </a:schemeClr>
                  </a:gs>
                </a:gsLst>
                <a:lin ang="16200000" scaled="1"/>
                <a:tileRect/>
              </a:gradFill>
            </a:endParaRPr>
          </a:p>
        </p:txBody>
      </p:sp>
      <p:sp>
        <p:nvSpPr>
          <p:cNvPr id="7" name="Rounded Rectangle 36"/>
          <p:cNvSpPr/>
          <p:nvPr/>
        </p:nvSpPr>
        <p:spPr bwMode="gray">
          <a:xfrm>
            <a:off x="251520" y="1312930"/>
            <a:ext cx="2970250" cy="616292"/>
          </a:xfrm>
          <a:prstGeom prst="round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en-US" sz="2800" b="1" kern="0" dirty="0">
                <a:solidFill>
                  <a:sysClr val="windowText" lastClr="000000"/>
                </a:solidFill>
                <a:latin typeface="Malgun Gothic" pitchFamily="34" charset="-127"/>
                <a:ea typeface="Malgun Gothic" pitchFamily="34" charset="-127"/>
              </a:rPr>
              <a:t>Semantic level</a:t>
            </a:r>
          </a:p>
        </p:txBody>
      </p:sp>
      <p:sp>
        <p:nvSpPr>
          <p:cNvPr id="8" name="Rounded Rectangle 37"/>
          <p:cNvSpPr/>
          <p:nvPr/>
        </p:nvSpPr>
        <p:spPr bwMode="gray">
          <a:xfrm>
            <a:off x="251520" y="2365256"/>
            <a:ext cx="2970249" cy="616292"/>
          </a:xfrm>
          <a:prstGeom prst="round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en-US" sz="2800" b="1" kern="0" dirty="0">
                <a:solidFill>
                  <a:sysClr val="windowText" lastClr="000000"/>
                </a:solidFill>
                <a:latin typeface="Malgun Gothic" pitchFamily="34" charset="-127"/>
                <a:ea typeface="Malgun Gothic" pitchFamily="34" charset="-127"/>
              </a:rPr>
              <a:t>Syntactic level</a:t>
            </a:r>
          </a:p>
        </p:txBody>
      </p:sp>
      <p:sp>
        <p:nvSpPr>
          <p:cNvPr id="9" name="Rounded Rectangle 39"/>
          <p:cNvSpPr/>
          <p:nvPr/>
        </p:nvSpPr>
        <p:spPr bwMode="gray">
          <a:xfrm>
            <a:off x="251520" y="3403479"/>
            <a:ext cx="2970250" cy="616292"/>
          </a:xfrm>
          <a:prstGeom prst="round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en-US" sz="2000" b="1" kern="0" dirty="0">
                <a:solidFill>
                  <a:sysClr val="windowText" lastClr="000000"/>
                </a:solidFill>
                <a:latin typeface="Malgun Gothic" pitchFamily="34" charset="-127"/>
                <a:ea typeface="Malgun Gothic" pitchFamily="34" charset="-127"/>
              </a:rPr>
              <a:t>Morphological level</a:t>
            </a:r>
          </a:p>
        </p:txBody>
      </p:sp>
      <p:sp>
        <p:nvSpPr>
          <p:cNvPr id="10" name="Rounded Rectangle 43"/>
          <p:cNvSpPr/>
          <p:nvPr/>
        </p:nvSpPr>
        <p:spPr bwMode="gray">
          <a:xfrm>
            <a:off x="251520" y="4439096"/>
            <a:ext cx="2970248" cy="616292"/>
          </a:xfrm>
          <a:prstGeom prst="round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en-US" sz="2800" b="1" kern="0" dirty="0">
                <a:solidFill>
                  <a:sysClr val="windowText" lastClr="000000"/>
                </a:solidFill>
                <a:latin typeface="Malgun Gothic" pitchFamily="34" charset="-127"/>
                <a:ea typeface="Malgun Gothic" pitchFamily="34" charset="-127"/>
              </a:rPr>
              <a:t>Phonology</a:t>
            </a:r>
          </a:p>
        </p:txBody>
      </p:sp>
      <p:cxnSp>
        <p:nvCxnSpPr>
          <p:cNvPr id="11" name="Straight Connector 10"/>
          <p:cNvCxnSpPr>
            <a:cxnSpLocks/>
            <a:stCxn id="7" idx="3"/>
            <a:endCxn id="3" idx="2"/>
          </p:cNvCxnSpPr>
          <p:nvPr/>
        </p:nvCxnSpPr>
        <p:spPr bwMode="gray">
          <a:xfrm flipV="1">
            <a:off x="3221770" y="1620672"/>
            <a:ext cx="519734" cy="404"/>
          </a:xfrm>
          <a:prstGeom prst="line">
            <a:avLst/>
          </a:prstGeom>
          <a:ln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2" name="Straight Connector 11"/>
          <p:cNvCxnSpPr>
            <a:cxnSpLocks/>
            <a:stCxn id="8" idx="3"/>
            <a:endCxn id="4" idx="2"/>
          </p:cNvCxnSpPr>
          <p:nvPr/>
        </p:nvCxnSpPr>
        <p:spPr bwMode="gray">
          <a:xfrm flipV="1">
            <a:off x="3221769" y="2673011"/>
            <a:ext cx="509714" cy="391"/>
          </a:xfrm>
          <a:prstGeom prst="line">
            <a:avLst/>
          </a:prstGeom>
          <a:ln/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3" name="Straight Connector 12"/>
          <p:cNvCxnSpPr>
            <a:cxnSpLocks/>
            <a:stCxn id="9" idx="3"/>
            <a:endCxn id="5" idx="2"/>
          </p:cNvCxnSpPr>
          <p:nvPr/>
        </p:nvCxnSpPr>
        <p:spPr bwMode="gray">
          <a:xfrm>
            <a:off x="3221770" y="3711625"/>
            <a:ext cx="518070" cy="3272"/>
          </a:xfrm>
          <a:prstGeom prst="line">
            <a:avLst/>
          </a:prstGeom>
          <a:ln/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14" name="Straight Connector 13"/>
          <p:cNvCxnSpPr>
            <a:cxnSpLocks/>
            <a:stCxn id="10" idx="3"/>
            <a:endCxn id="6" idx="2"/>
          </p:cNvCxnSpPr>
          <p:nvPr/>
        </p:nvCxnSpPr>
        <p:spPr bwMode="gray">
          <a:xfrm>
            <a:off x="3221768" y="4747242"/>
            <a:ext cx="519736" cy="1902"/>
          </a:xfrm>
          <a:prstGeom prst="line">
            <a:avLst/>
          </a:prstGeom>
          <a:ln/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15" name="Rounded Rectangle 65"/>
          <p:cNvSpPr/>
          <p:nvPr/>
        </p:nvSpPr>
        <p:spPr bwMode="gray">
          <a:xfrm>
            <a:off x="4836745" y="1152639"/>
            <a:ext cx="4063879" cy="929902"/>
          </a:xfrm>
          <a:prstGeom prst="roundRect">
            <a:avLst/>
          </a:prstGeom>
          <a:ln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65100" h="63500"/>
            <a:contourClr>
              <a:schemeClr val="accent2"/>
            </a:contourClr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Leelawadee" pitchFamily="34" charset="-34"/>
                <a:cs typeface="Leelawadee" pitchFamily="34" charset="-34"/>
              </a:rPr>
              <a:t>deal with meaning</a:t>
            </a:r>
          </a:p>
        </p:txBody>
      </p:sp>
      <p:sp>
        <p:nvSpPr>
          <p:cNvPr id="16" name="Rounded Rectangle 66"/>
          <p:cNvSpPr/>
          <p:nvPr/>
        </p:nvSpPr>
        <p:spPr bwMode="gray">
          <a:xfrm>
            <a:off x="4836746" y="2204965"/>
            <a:ext cx="4063880" cy="929902"/>
          </a:xfrm>
          <a:prstGeom prst="roundRect">
            <a:avLst/>
          </a:prstGeom>
          <a:ln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65100" h="63500"/>
            <a:contourClr>
              <a:schemeClr val="accent3"/>
            </a:contourClr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r>
              <a:rPr 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Leelawadee" pitchFamily="34" charset="-34"/>
                <a:cs typeface="Leelawadee" pitchFamily="34" charset="-34"/>
              </a:rPr>
              <a:t>deal with sentence structure</a:t>
            </a:r>
          </a:p>
        </p:txBody>
      </p:sp>
      <p:sp>
        <p:nvSpPr>
          <p:cNvPr id="17" name="Rounded Rectangle 67"/>
          <p:cNvSpPr/>
          <p:nvPr/>
        </p:nvSpPr>
        <p:spPr bwMode="gray">
          <a:xfrm>
            <a:off x="4836745" y="3253642"/>
            <a:ext cx="4063880" cy="929902"/>
          </a:xfrm>
          <a:prstGeom prst="roundRect">
            <a:avLst/>
          </a:prstGeom>
          <a:ln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65100" h="63500"/>
            <a:contourClr>
              <a:schemeClr val="accent4"/>
            </a:contourClr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Leelawadee" pitchFamily="34" charset="-34"/>
                <a:cs typeface="Leelawadee" pitchFamily="34" charset="-34"/>
              </a:rPr>
              <a:t>deal with word structrure</a:t>
            </a:r>
          </a:p>
        </p:txBody>
      </p:sp>
      <p:sp>
        <p:nvSpPr>
          <p:cNvPr id="18" name="Rounded Rectangle 68"/>
          <p:cNvSpPr/>
          <p:nvPr/>
        </p:nvSpPr>
        <p:spPr bwMode="gray">
          <a:xfrm>
            <a:off x="4831730" y="4280515"/>
            <a:ext cx="4068612" cy="929902"/>
          </a:xfrm>
          <a:prstGeom prst="roundRect">
            <a:avLst/>
          </a:prstGeom>
          <a:ln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65100" h="63500"/>
            <a:contourClr>
              <a:schemeClr val="accent5"/>
            </a:contourClr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Leelawadee" pitchFamily="34" charset="-34"/>
                <a:cs typeface="Leelawadee" pitchFamily="34" charset="-34"/>
              </a:rPr>
              <a:t>deal with sound system</a:t>
            </a:r>
          </a:p>
        </p:txBody>
      </p:sp>
      <p:cxnSp>
        <p:nvCxnSpPr>
          <p:cNvPr id="19" name="Straight Connector 18"/>
          <p:cNvCxnSpPr>
            <a:cxnSpLocks/>
            <a:stCxn id="3" idx="6"/>
            <a:endCxn id="15" idx="1"/>
          </p:cNvCxnSpPr>
          <p:nvPr/>
        </p:nvCxnSpPr>
        <p:spPr bwMode="gray">
          <a:xfrm flipV="1">
            <a:off x="4318671" y="1617590"/>
            <a:ext cx="518074" cy="3082"/>
          </a:xfrm>
          <a:prstGeom prst="line">
            <a:avLst/>
          </a:prstGeom>
          <a:ln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0" name="Straight Connector 19"/>
          <p:cNvCxnSpPr>
            <a:cxnSpLocks/>
            <a:stCxn id="4" idx="6"/>
            <a:endCxn id="16" idx="1"/>
          </p:cNvCxnSpPr>
          <p:nvPr/>
        </p:nvCxnSpPr>
        <p:spPr bwMode="gray">
          <a:xfrm flipV="1">
            <a:off x="4308650" y="2669916"/>
            <a:ext cx="528096" cy="3095"/>
          </a:xfrm>
          <a:prstGeom prst="line">
            <a:avLst/>
          </a:prstGeom>
          <a:ln/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1" name="Straight Connector 20"/>
          <p:cNvCxnSpPr>
            <a:cxnSpLocks/>
            <a:stCxn id="5" idx="6"/>
            <a:endCxn id="17" idx="1"/>
          </p:cNvCxnSpPr>
          <p:nvPr/>
        </p:nvCxnSpPr>
        <p:spPr bwMode="gray">
          <a:xfrm>
            <a:off x="4317007" y="3714897"/>
            <a:ext cx="519738" cy="3696"/>
          </a:xfrm>
          <a:prstGeom prst="line">
            <a:avLst/>
          </a:prstGeom>
          <a:ln/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22" name="Straight Connector 21"/>
          <p:cNvCxnSpPr>
            <a:cxnSpLocks/>
            <a:stCxn id="6" idx="6"/>
            <a:endCxn id="18" idx="1"/>
          </p:cNvCxnSpPr>
          <p:nvPr/>
        </p:nvCxnSpPr>
        <p:spPr bwMode="gray">
          <a:xfrm flipV="1">
            <a:off x="4318671" y="4745466"/>
            <a:ext cx="513059" cy="3678"/>
          </a:xfrm>
          <a:prstGeom prst="line">
            <a:avLst/>
          </a:prstGeom>
          <a:ln/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23" name="Oval 22"/>
          <p:cNvSpPr/>
          <p:nvPr/>
        </p:nvSpPr>
        <p:spPr>
          <a:xfrm>
            <a:off x="76200" y="3413835"/>
            <a:ext cx="3145568" cy="60212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23"/>
          <p:cNvSpPr/>
          <p:nvPr/>
        </p:nvSpPr>
        <p:spPr>
          <a:xfrm>
            <a:off x="6324600" y="3413835"/>
            <a:ext cx="2576025" cy="61236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9544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5" grpId="0" animBg="1"/>
      <p:bldP spid="16" grpId="0" animBg="1"/>
      <p:bldP spid="17" grpId="0" animBg="1"/>
      <p:bldP spid="18" grpId="0" animBg="1"/>
      <p:bldP spid="23" grpId="0" animBg="1"/>
      <p:bldP spid="2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1"/>
          <p:cNvSpPr txBox="1">
            <a:spLocks/>
          </p:cNvSpPr>
          <p:nvPr/>
        </p:nvSpPr>
        <p:spPr bwMode="black">
          <a:xfrm>
            <a:off x="0" y="107950"/>
            <a:ext cx="9296399" cy="1339850"/>
          </a:xfrm>
          <a:prstGeom prst="rect">
            <a:avLst/>
          </a:prstGeom>
          <a:solidFill>
            <a:srgbClr val="FFFFFF">
              <a:alpha val="65098"/>
            </a:srgbClr>
          </a:solidFill>
          <a:ln w="25400" cap="flat" cmpd="sng" algn="ctr">
            <a:noFill/>
            <a:prstDash val="solid"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33363" algn="l"/>
            <a:r>
              <a:rPr lang="en-US" dirty="0">
                <a:latin typeface="Arial Black" pitchFamily="34" charset="0"/>
              </a:rPr>
              <a:t>2. Bases vs. Affixes</a:t>
            </a:r>
          </a:p>
          <a:p>
            <a:pPr marL="854075" lvl="1" algn="l"/>
            <a:r>
              <a:rPr lang="en-US" dirty="0">
                <a:latin typeface="Arial Black" pitchFamily="34" charset="0"/>
              </a:rPr>
              <a:t>2.2  Affixes</a:t>
            </a:r>
          </a:p>
        </p:txBody>
      </p:sp>
      <p:grpSp>
        <p:nvGrpSpPr>
          <p:cNvPr id="21" name="Group 20"/>
          <p:cNvGrpSpPr/>
          <p:nvPr/>
        </p:nvGrpSpPr>
        <p:grpSpPr>
          <a:xfrm>
            <a:off x="228601" y="1524000"/>
            <a:ext cx="8763000" cy="914399"/>
            <a:chOff x="5903913" y="1557338"/>
            <a:chExt cx="2376487" cy="1169687"/>
          </a:xfrm>
        </p:grpSpPr>
        <p:sp>
          <p:nvSpPr>
            <p:cNvPr id="22" name="AutoShape 47"/>
            <p:cNvSpPr>
              <a:spLocks noChangeArrowheads="1"/>
            </p:cNvSpPr>
            <p:nvPr/>
          </p:nvSpPr>
          <p:spPr bwMode="gray">
            <a:xfrm>
              <a:off x="5903913" y="1557338"/>
              <a:ext cx="2376487" cy="1169687"/>
            </a:xfrm>
            <a:prstGeom prst="bracketPair">
              <a:avLst>
                <a:gd name="adj" fmla="val 16667"/>
              </a:avLst>
            </a:prstGeom>
            <a:solidFill>
              <a:srgbClr val="FFFFFF"/>
            </a:solidFill>
            <a:ln>
              <a:headEnd/>
              <a:tailEnd/>
            </a:ln>
            <a:extLst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endParaRPr lang="en-US"/>
            </a:p>
          </p:txBody>
        </p:sp>
        <p:sp>
          <p:nvSpPr>
            <p:cNvPr id="23" name="Rectangle 11"/>
            <p:cNvSpPr>
              <a:spLocks noChangeArrowheads="1"/>
            </p:cNvSpPr>
            <p:nvPr/>
          </p:nvSpPr>
          <p:spPr bwMode="gray">
            <a:xfrm>
              <a:off x="5943600" y="1746297"/>
              <a:ext cx="2336800" cy="669296"/>
            </a:xfrm>
            <a:prstGeom prst="rect">
              <a:avLst/>
            </a:prstGeom>
            <a:noFill/>
            <a:ln>
              <a:noFill/>
            </a:ln>
            <a:extLst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anchor="ctr">
              <a:spAutoFit/>
            </a:bodyPr>
            <a:lstStyle/>
            <a:p>
              <a:pPr algn="ctr"/>
              <a:r>
                <a:rPr lang="en-US" sz="2800" dirty="0">
                  <a:latin typeface="Candara" pitchFamily="34" charset="0"/>
                </a:rPr>
                <a:t>The relative order of morphemes in the English word:</a:t>
              </a: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76202" y="2520949"/>
            <a:ext cx="9067798" cy="4241980"/>
            <a:chOff x="762000" y="2520949"/>
            <a:chExt cx="7924800" cy="4241980"/>
          </a:xfrm>
        </p:grpSpPr>
        <p:sp>
          <p:nvSpPr>
            <p:cNvPr id="47107" name="AutoShape 3"/>
            <p:cNvSpPr>
              <a:spLocks noChangeArrowheads="1"/>
            </p:cNvSpPr>
            <p:nvPr/>
          </p:nvSpPr>
          <p:spPr bwMode="invGray">
            <a:xfrm>
              <a:off x="788988" y="4037012"/>
              <a:ext cx="2147887" cy="1433513"/>
            </a:xfrm>
            <a:prstGeom prst="homePlate">
              <a:avLst>
                <a:gd name="adj" fmla="val 37458"/>
              </a:avLst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7108" name="AutoShape 4"/>
            <p:cNvSpPr>
              <a:spLocks noChangeArrowheads="1"/>
            </p:cNvSpPr>
            <p:nvPr/>
          </p:nvSpPr>
          <p:spPr bwMode="invGray">
            <a:xfrm>
              <a:off x="2551113" y="4037012"/>
              <a:ext cx="2139950" cy="1433513"/>
            </a:xfrm>
            <a:prstGeom prst="chevron">
              <a:avLst>
                <a:gd name="adj" fmla="val 37320"/>
              </a:avLst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7109" name="AutoShape 5"/>
            <p:cNvSpPr>
              <a:spLocks noChangeArrowheads="1"/>
            </p:cNvSpPr>
            <p:nvPr/>
          </p:nvSpPr>
          <p:spPr bwMode="invGray">
            <a:xfrm>
              <a:off x="4294188" y="4037012"/>
              <a:ext cx="2139950" cy="1433513"/>
            </a:xfrm>
            <a:prstGeom prst="chevron">
              <a:avLst>
                <a:gd name="adj" fmla="val 37320"/>
              </a:avLst>
            </a:prstGeom>
            <a:solidFill>
              <a:schemeClr val="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7110" name="AutoShape 6"/>
            <p:cNvSpPr>
              <a:spLocks noChangeArrowheads="1"/>
            </p:cNvSpPr>
            <p:nvPr/>
          </p:nvSpPr>
          <p:spPr bwMode="invGray">
            <a:xfrm>
              <a:off x="6046788" y="4037012"/>
              <a:ext cx="2139950" cy="1433513"/>
            </a:xfrm>
            <a:prstGeom prst="chevron">
              <a:avLst>
                <a:gd name="adj" fmla="val 37320"/>
              </a:avLst>
            </a:prstGeom>
            <a:solidFill>
              <a:schemeClr val="fol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7111" name="Rectangle 30"/>
            <p:cNvSpPr>
              <a:spLocks noChangeArrowheads="1"/>
            </p:cNvSpPr>
            <p:nvPr/>
          </p:nvSpPr>
          <p:spPr bwMode="gray">
            <a:xfrm>
              <a:off x="762000" y="4114800"/>
              <a:ext cx="1855788" cy="12305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 eaLnBrk="0" hangingPunct="0">
                <a:lnSpc>
                  <a:spcPct val="150000"/>
                </a:lnSpc>
              </a:pPr>
              <a:r>
                <a:rPr lang="en-US" sz="2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alibri" pitchFamily="34" charset="0"/>
                  <a:cs typeface="Arial" charset="0"/>
                </a:rPr>
                <a:t>derivational prefix</a:t>
              </a:r>
            </a:p>
          </p:txBody>
        </p:sp>
        <p:sp>
          <p:nvSpPr>
            <p:cNvPr id="47115" name="Text Box 38"/>
            <p:cNvSpPr txBox="1">
              <a:spLocks noChangeArrowheads="1"/>
            </p:cNvSpPr>
            <p:nvPr/>
          </p:nvSpPr>
          <p:spPr bwMode="auto">
            <a:xfrm>
              <a:off x="2606675" y="2520950"/>
              <a:ext cx="2757488" cy="1200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en-US" sz="2400" dirty="0">
                  <a:latin typeface="Candara" pitchFamily="34" charset="0"/>
                  <a:cs typeface="Arial" charset="0"/>
                </a:rPr>
                <a:t>Roots are central.</a:t>
              </a:r>
            </a:p>
            <a:p>
              <a:pPr>
                <a:lnSpc>
                  <a:spcPct val="150000"/>
                </a:lnSpc>
              </a:pPr>
              <a:r>
                <a:rPr lang="en-US" sz="2400" dirty="0">
                  <a:latin typeface="Candara" pitchFamily="34" charset="0"/>
                  <a:cs typeface="Arial" charset="0"/>
                </a:rPr>
                <a:t>Affixes are peripheral.</a:t>
              </a:r>
            </a:p>
          </p:txBody>
        </p:sp>
        <p:sp>
          <p:nvSpPr>
            <p:cNvPr id="106535" name="Line 39"/>
            <p:cNvSpPr>
              <a:spLocks noChangeShapeType="1"/>
            </p:cNvSpPr>
            <p:nvPr/>
          </p:nvSpPr>
          <p:spPr bwMode="auto">
            <a:xfrm flipV="1">
              <a:off x="6064250" y="2520949"/>
              <a:ext cx="0" cy="1514475"/>
            </a:xfrm>
            <a:prstGeom prst="line">
              <a:avLst/>
            </a:prstGeom>
            <a:noFill/>
            <a:ln w="19050">
              <a:solidFill>
                <a:schemeClr val="folHlink"/>
              </a:solidFill>
              <a:prstDash val="sysDot"/>
              <a:round/>
              <a:headEnd/>
              <a:tailEnd type="diamond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7117" name="Text Box 40"/>
            <p:cNvSpPr txBox="1">
              <a:spLocks noChangeArrowheads="1"/>
            </p:cNvSpPr>
            <p:nvPr/>
          </p:nvSpPr>
          <p:spPr bwMode="auto">
            <a:xfrm>
              <a:off x="6130925" y="2520950"/>
              <a:ext cx="2555875" cy="16312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r>
                <a:rPr lang="en-US" sz="2400" dirty="0">
                  <a:latin typeface="Candara" pitchFamily="34" charset="0"/>
                  <a:cs typeface="Arial" charset="0"/>
                </a:rPr>
                <a:t>There is NEVER more than </a:t>
              </a:r>
              <a:r>
                <a:rPr lang="en-US" sz="2400" dirty="0">
                  <a:latin typeface="Calibri" pitchFamily="34" charset="0"/>
                  <a:cs typeface="Arial" charset="0"/>
                </a:rPr>
                <a:t>1</a:t>
              </a:r>
              <a:r>
                <a:rPr lang="en-US" sz="2400" dirty="0">
                  <a:latin typeface="Candara" pitchFamily="34" charset="0"/>
                  <a:cs typeface="Arial" charset="0"/>
                </a:rPr>
                <a:t> inflectional suffix &amp; it always comes last.</a:t>
              </a:r>
            </a:p>
          </p:txBody>
        </p:sp>
        <p:sp>
          <p:nvSpPr>
            <p:cNvPr id="47118" name="Rectangle 43"/>
            <p:cNvSpPr>
              <a:spLocks noChangeArrowheads="1"/>
            </p:cNvSpPr>
            <p:nvPr/>
          </p:nvSpPr>
          <p:spPr bwMode="auto">
            <a:xfrm>
              <a:off x="828594" y="5562600"/>
              <a:ext cx="2464014" cy="1200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Bef>
                  <a:spcPct val="50000"/>
                </a:spcBef>
              </a:pPr>
              <a:r>
                <a:rPr lang="en-US" sz="2400" dirty="0">
                  <a:latin typeface="Candara" pitchFamily="34" charset="0"/>
                  <a:cs typeface="Arial" charset="0"/>
                </a:rPr>
                <a:t>Prefixes are always derivational.</a:t>
              </a:r>
            </a:p>
          </p:txBody>
        </p:sp>
        <p:sp>
          <p:nvSpPr>
            <p:cNvPr id="47119" name="Rectangle 44"/>
            <p:cNvSpPr>
              <a:spLocks noChangeArrowheads="1"/>
            </p:cNvSpPr>
            <p:nvPr/>
          </p:nvSpPr>
          <p:spPr bwMode="auto">
            <a:xfrm>
              <a:off x="4378325" y="5562600"/>
              <a:ext cx="3176362" cy="11430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Bef>
                  <a:spcPct val="50000"/>
                </a:spcBef>
              </a:pPr>
              <a:r>
                <a:rPr lang="en-US" sz="2400" dirty="0">
                  <a:latin typeface="Candara" pitchFamily="34" charset="0"/>
                  <a:cs typeface="Arial" charset="0"/>
                </a:rPr>
                <a:t>There can be more than </a:t>
              </a:r>
              <a:r>
                <a:rPr lang="en-US" sz="2400" dirty="0">
                  <a:latin typeface="Calibri" pitchFamily="34" charset="0"/>
                  <a:cs typeface="Arial" charset="0"/>
                </a:rPr>
                <a:t>1</a:t>
              </a:r>
              <a:r>
                <a:rPr lang="en-US" sz="2400" dirty="0">
                  <a:latin typeface="Candara" pitchFamily="34" charset="0"/>
                  <a:cs typeface="Arial" charset="0"/>
                </a:rPr>
                <a:t> derivational suffixes.</a:t>
              </a:r>
            </a:p>
          </p:txBody>
        </p:sp>
        <p:sp>
          <p:nvSpPr>
            <p:cNvPr id="2" name="Line 39"/>
            <p:cNvSpPr>
              <a:spLocks noChangeShapeType="1"/>
            </p:cNvSpPr>
            <p:nvPr/>
          </p:nvSpPr>
          <p:spPr bwMode="auto">
            <a:xfrm flipV="1">
              <a:off x="2568575" y="2520949"/>
              <a:ext cx="0" cy="1514475"/>
            </a:xfrm>
            <a:prstGeom prst="line">
              <a:avLst/>
            </a:prstGeom>
            <a:noFill/>
            <a:ln w="19050">
              <a:solidFill>
                <a:schemeClr val="accent2"/>
              </a:solidFill>
              <a:prstDash val="sysDot"/>
              <a:round/>
              <a:headEnd/>
              <a:tailEnd type="diamond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" name="Line 39"/>
            <p:cNvSpPr>
              <a:spLocks noChangeShapeType="1"/>
            </p:cNvSpPr>
            <p:nvPr/>
          </p:nvSpPr>
          <p:spPr bwMode="auto">
            <a:xfrm>
              <a:off x="814388" y="5457825"/>
              <a:ext cx="0" cy="1247775"/>
            </a:xfrm>
            <a:prstGeom prst="line">
              <a:avLst/>
            </a:prstGeom>
            <a:noFill/>
            <a:ln w="19050">
              <a:solidFill>
                <a:schemeClr val="accent1"/>
              </a:solidFill>
              <a:prstDash val="sysDot"/>
              <a:round/>
              <a:headEnd/>
              <a:tailEnd type="diamond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" name="Line 39"/>
            <p:cNvSpPr>
              <a:spLocks noChangeShapeType="1"/>
            </p:cNvSpPr>
            <p:nvPr/>
          </p:nvSpPr>
          <p:spPr bwMode="auto">
            <a:xfrm>
              <a:off x="4330700" y="5457825"/>
              <a:ext cx="0" cy="1247775"/>
            </a:xfrm>
            <a:prstGeom prst="line">
              <a:avLst/>
            </a:prstGeom>
            <a:noFill/>
            <a:ln w="19050">
              <a:solidFill>
                <a:schemeClr val="hlink"/>
              </a:solidFill>
              <a:prstDash val="sysDot"/>
              <a:round/>
              <a:headEnd/>
              <a:tailEnd type="diamond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Rectangle 30"/>
            <p:cNvSpPr>
              <a:spLocks noChangeArrowheads="1"/>
            </p:cNvSpPr>
            <p:nvPr/>
          </p:nvSpPr>
          <p:spPr bwMode="gray">
            <a:xfrm>
              <a:off x="2792412" y="4038600"/>
              <a:ext cx="1855788" cy="8374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 eaLnBrk="0" hangingPunct="0">
                <a:lnSpc>
                  <a:spcPct val="150000"/>
                </a:lnSpc>
              </a:pPr>
              <a:r>
                <a:rPr lang="en-US" sz="3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alibri" pitchFamily="34" charset="0"/>
                  <a:cs typeface="Arial" charset="0"/>
                </a:rPr>
                <a:t>base</a:t>
              </a:r>
            </a:p>
          </p:txBody>
        </p:sp>
        <p:sp>
          <p:nvSpPr>
            <p:cNvPr id="25" name="Rectangle 30"/>
            <p:cNvSpPr>
              <a:spLocks noChangeArrowheads="1"/>
            </p:cNvSpPr>
            <p:nvPr/>
          </p:nvSpPr>
          <p:spPr bwMode="gray">
            <a:xfrm>
              <a:off x="4491318" y="4114800"/>
              <a:ext cx="1855788" cy="12305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 eaLnBrk="0" hangingPunct="0">
                <a:lnSpc>
                  <a:spcPct val="150000"/>
                </a:lnSpc>
              </a:pPr>
              <a:r>
                <a:rPr lang="en-US" sz="2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alibri" pitchFamily="34" charset="0"/>
                  <a:cs typeface="Arial" charset="0"/>
                </a:rPr>
                <a:t>derivational suffix(es)</a:t>
              </a:r>
            </a:p>
          </p:txBody>
        </p:sp>
      </p:grpSp>
      <p:sp>
        <p:nvSpPr>
          <p:cNvPr id="27" name="Rectangle 30"/>
          <p:cNvSpPr>
            <a:spLocks noChangeArrowheads="1"/>
          </p:cNvSpPr>
          <p:nvPr/>
        </p:nvSpPr>
        <p:spPr bwMode="gray">
          <a:xfrm>
            <a:off x="6324601" y="4103407"/>
            <a:ext cx="2123449" cy="1292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en-US" sz="2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  <a:cs typeface="Arial" charset="0"/>
              </a:rPr>
              <a:t>inflectional suffix</a:t>
            </a:r>
          </a:p>
        </p:txBody>
      </p:sp>
    </p:spTree>
    <p:extLst>
      <p:ext uri="{BB962C8B-B14F-4D97-AF65-F5344CB8AC3E}">
        <p14:creationId xmlns:p14="http://schemas.microsoft.com/office/powerpoint/2010/main" val="20476849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7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1" y="184150"/>
            <a:ext cx="9144000" cy="730250"/>
          </a:xfrm>
          <a:prstGeom prst="rect">
            <a:avLst/>
          </a:prstGeom>
          <a:solidFill>
            <a:srgbClr val="FFFFFF">
              <a:alpha val="65098"/>
            </a:srgbClr>
          </a:solidFill>
          <a:ln w="25400" cap="flat" cmpd="sng" algn="ctr">
            <a:noFill/>
            <a:prstDash val="soli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33363"/>
            <a:r>
              <a:rPr lang="en-US" dirty="0">
                <a:latin typeface="Arial Black" pitchFamily="34" charset="0"/>
              </a:rPr>
              <a:t>Exercise 4, p. 13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228600" y="990600"/>
          <a:ext cx="8686800" cy="5257800"/>
        </p:xfrm>
        <a:graphic>
          <a:graphicData uri="http://schemas.openxmlformats.org/drawingml/2006/table">
            <a:tbl>
              <a:tblPr firstRow="1" bandRow="1">
                <a:tableStyleId>{F2DE63D5-997A-4646-A377-4702673A728D}</a:tableStyleId>
              </a:tblPr>
              <a:tblGrid>
                <a:gridCol w="25908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60960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52578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2578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2578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2578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578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52578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52578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52578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52578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52578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228600" y="990600"/>
            <a:ext cx="2057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Candara" pitchFamily="34" charset="0"/>
              </a:rPr>
              <a:t>1. </a:t>
            </a:r>
            <a:r>
              <a:rPr lang="en-US" sz="2800" b="1" i="1" u="sng" dirty="0">
                <a:latin typeface="Candara" pitchFamily="34" charset="0"/>
              </a:rPr>
              <a:t>ante</a:t>
            </a:r>
            <a:r>
              <a:rPr lang="en-US" sz="2800" b="1" dirty="0">
                <a:latin typeface="Candara" pitchFamily="34" charset="0"/>
              </a:rPr>
              <a:t>date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28600" y="1524000"/>
            <a:ext cx="1600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Candara" pitchFamily="34" charset="0"/>
              </a:rPr>
              <a:t>2. </a:t>
            </a:r>
            <a:r>
              <a:rPr lang="en-US" sz="2800" b="1" i="1" u="sng" dirty="0">
                <a:latin typeface="Candara" pitchFamily="34" charset="0"/>
              </a:rPr>
              <a:t>re</a:t>
            </a:r>
            <a:r>
              <a:rPr lang="en-US" sz="2800" b="1" dirty="0">
                <a:latin typeface="Candara" pitchFamily="34" charset="0"/>
              </a:rPr>
              <a:t>play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28600" y="2057400"/>
            <a:ext cx="2057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Candara" pitchFamily="34" charset="0"/>
              </a:rPr>
              <a:t>3. man</a:t>
            </a:r>
            <a:r>
              <a:rPr lang="en-US" sz="2800" b="1" i="1" u="sng" dirty="0">
                <a:latin typeface="Candara" pitchFamily="34" charset="0"/>
              </a:rPr>
              <a:t>ly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28600" y="2514600"/>
            <a:ext cx="1981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Candara" pitchFamily="34" charset="0"/>
              </a:rPr>
              <a:t>4. keep</a:t>
            </a:r>
            <a:r>
              <a:rPr lang="en-US" sz="2800" b="1" i="1" u="sng" dirty="0">
                <a:latin typeface="Candara" pitchFamily="34" charset="0"/>
              </a:rPr>
              <a:t>er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28600" y="3048000"/>
            <a:ext cx="1828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Candara" pitchFamily="34" charset="0"/>
              </a:rPr>
              <a:t>5. </a:t>
            </a:r>
            <a:r>
              <a:rPr lang="en-US" sz="2800" b="1" i="1" u="sng" dirty="0">
                <a:latin typeface="Candara" pitchFamily="34" charset="0"/>
              </a:rPr>
              <a:t>un</a:t>
            </a:r>
            <a:r>
              <a:rPr lang="en-US" sz="2800" b="1" dirty="0">
                <a:latin typeface="Candara" pitchFamily="34" charset="0"/>
              </a:rPr>
              <a:t>able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28600" y="3581400"/>
            <a:ext cx="1447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Candara" pitchFamily="34" charset="0"/>
              </a:rPr>
              <a:t>6. rain</a:t>
            </a:r>
            <a:r>
              <a:rPr lang="en-US" sz="2800" b="1" i="1" u="sng" dirty="0">
                <a:latin typeface="Candara" pitchFamily="34" charset="0"/>
              </a:rPr>
              <a:t>y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28600" y="4114800"/>
            <a:ext cx="2514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Candara" pitchFamily="34" charset="0"/>
              </a:rPr>
              <a:t>7. cheap</a:t>
            </a:r>
            <a:r>
              <a:rPr lang="en-US" sz="2800" b="1" i="1" u="sng" dirty="0">
                <a:latin typeface="Candara" pitchFamily="34" charset="0"/>
              </a:rPr>
              <a:t>est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28600" y="4648200"/>
            <a:ext cx="2057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Candara" pitchFamily="34" charset="0"/>
              </a:rPr>
              <a:t>8. </a:t>
            </a:r>
            <a:r>
              <a:rPr lang="en-US" sz="2800" b="1" i="1" u="sng" dirty="0">
                <a:latin typeface="Candara" pitchFamily="34" charset="0"/>
              </a:rPr>
              <a:t>sub</a:t>
            </a:r>
            <a:r>
              <a:rPr lang="en-US" sz="2800" b="1" dirty="0">
                <a:latin typeface="Candara" pitchFamily="34" charset="0"/>
              </a:rPr>
              <a:t>way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28600" y="5181600"/>
            <a:ext cx="2590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Candara" pitchFamily="34" charset="0"/>
              </a:rPr>
              <a:t>9. </a:t>
            </a:r>
            <a:r>
              <a:rPr lang="en-US" sz="2800" b="1" i="1" u="sng" dirty="0">
                <a:latin typeface="Candara" pitchFamily="34" charset="0"/>
              </a:rPr>
              <a:t>im</a:t>
            </a:r>
            <a:r>
              <a:rPr lang="en-US" sz="2800" b="1" dirty="0">
                <a:latin typeface="Candara" pitchFamily="34" charset="0"/>
              </a:rPr>
              <a:t>port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28600" y="5725180"/>
            <a:ext cx="2514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Candara" pitchFamily="34" charset="0"/>
              </a:rPr>
              <a:t>10. </a:t>
            </a:r>
            <a:r>
              <a:rPr lang="en-US" sz="2800" b="1" i="1" u="sng" dirty="0">
                <a:latin typeface="Candara" pitchFamily="34" charset="0"/>
              </a:rPr>
              <a:t>mal</a:t>
            </a:r>
            <a:r>
              <a:rPr lang="en-US" sz="2800" b="1" dirty="0">
                <a:latin typeface="Candara" pitchFamily="34" charset="0"/>
              </a:rPr>
              <a:t>treat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124200" y="990600"/>
            <a:ext cx="2057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Comic Sans MS" pitchFamily="66" charset="0"/>
              </a:rPr>
              <a:t>before</a:t>
            </a:r>
            <a:endParaRPr lang="en-US" sz="2800" b="1" dirty="0">
              <a:latin typeface="Comic Sans MS" pitchFamily="66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124200" y="1524000"/>
            <a:ext cx="1676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Comic Sans MS" pitchFamily="66" charset="0"/>
              </a:rPr>
              <a:t>again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3124200" y="2057400"/>
            <a:ext cx="4343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Comic Sans MS" pitchFamily="66" charset="0"/>
              </a:rPr>
              <a:t>like or similar to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3124200" y="2600980"/>
            <a:ext cx="4419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Comic Sans MS" pitchFamily="66" charset="0"/>
              </a:rPr>
              <a:t>person who does </a:t>
            </a:r>
            <a:r>
              <a:rPr lang="en-US" sz="2400" b="1" dirty="0" err="1">
                <a:latin typeface="Comic Sans MS" pitchFamily="66" charset="0"/>
              </a:rPr>
              <a:t>sth</a:t>
            </a:r>
            <a:endParaRPr lang="en-US" sz="2400" b="1" dirty="0">
              <a:latin typeface="Comic Sans MS" pitchFamily="66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124200" y="3134380"/>
            <a:ext cx="685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Comic Sans MS" pitchFamily="66" charset="0"/>
              </a:rPr>
              <a:t>not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3124200" y="3667780"/>
            <a:ext cx="5029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Comic Sans MS" pitchFamily="66" charset="0"/>
              </a:rPr>
              <a:t>having the quality of </a:t>
            </a:r>
            <a:r>
              <a:rPr lang="en-US" sz="2400" b="1" dirty="0" err="1">
                <a:latin typeface="Comic Sans MS" pitchFamily="66" charset="0"/>
              </a:rPr>
              <a:t>sth</a:t>
            </a:r>
            <a:endParaRPr lang="en-US" sz="2400" b="1" dirty="0">
              <a:latin typeface="Comic Sans MS" pitchFamily="66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3124200" y="4201180"/>
            <a:ext cx="3352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Comic Sans MS" pitchFamily="66" charset="0"/>
              </a:rPr>
              <a:t>the most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3124200" y="4734580"/>
            <a:ext cx="1219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Comic Sans MS" pitchFamily="66" charset="0"/>
              </a:rPr>
              <a:t>under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3124200" y="5253335"/>
            <a:ext cx="1219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Comic Sans MS" pitchFamily="66" charset="0"/>
              </a:rPr>
              <a:t>into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3124200" y="5739825"/>
            <a:ext cx="1905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Comic Sans MS" pitchFamily="66" charset="0"/>
              </a:rPr>
              <a:t>wrongly</a:t>
            </a:r>
          </a:p>
        </p:txBody>
      </p:sp>
    </p:spTree>
    <p:extLst>
      <p:ext uri="{BB962C8B-B14F-4D97-AF65-F5344CB8AC3E}">
        <p14:creationId xmlns:p14="http://schemas.microsoft.com/office/powerpoint/2010/main" val="1310096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9" grpId="0"/>
      <p:bldP spid="22" grpId="0"/>
      <p:bldP spid="27" grpId="0"/>
      <p:bldP spid="30" grpId="0"/>
      <p:bldP spid="33" grpId="0"/>
      <p:bldP spid="36" grpId="0"/>
      <p:bldP spid="39" grpId="0"/>
      <p:bldP spid="42" grpId="0"/>
      <p:bldP spid="45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905000"/>
            <a:ext cx="6607175" cy="882650"/>
          </a:xfrm>
        </p:spPr>
        <p:txBody>
          <a:bodyPr/>
          <a:lstStyle/>
          <a:p>
            <a:r>
              <a:rPr lang="en-US" dirty="0"/>
              <a:t>Exercise 7, P.24</a:t>
            </a:r>
            <a:endParaRPr lang="vi-VN" dirty="0"/>
          </a:p>
        </p:txBody>
      </p:sp>
    </p:spTree>
    <p:extLst>
      <p:ext uri="{BB962C8B-B14F-4D97-AF65-F5344CB8AC3E}">
        <p14:creationId xmlns:p14="http://schemas.microsoft.com/office/powerpoint/2010/main" val="4017822417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467099" y="1360511"/>
            <a:ext cx="2209800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3900" dirty="0">
                <a:solidFill>
                  <a:schemeClr val="bg1">
                    <a:lumMod val="85000"/>
                  </a:schemeClr>
                </a:solidFill>
                <a:latin typeface="Algerian" panose="04020705040A02060702" pitchFamily="82" charset="0"/>
              </a:rPr>
              <a:t>?</a:t>
            </a:r>
            <a:endParaRPr lang="vi-VN" sz="23900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92136" y="2864642"/>
            <a:ext cx="7959725" cy="762000"/>
          </a:xfrm>
        </p:spPr>
        <p:txBody>
          <a:bodyPr/>
          <a:lstStyle/>
          <a:p>
            <a:pPr marL="0" indent="0" algn="ctr">
              <a:buNone/>
            </a:pPr>
            <a:r>
              <a:rPr lang="en-US" b="1" dirty="0"/>
              <a:t>An affix is always a bound morpheme</a:t>
            </a:r>
            <a:endParaRPr lang="vi-VN" b="1" dirty="0"/>
          </a:p>
        </p:txBody>
      </p:sp>
    </p:spTree>
    <p:extLst>
      <p:ext uri="{BB962C8B-B14F-4D97-AF65-F5344CB8AC3E}">
        <p14:creationId xmlns:p14="http://schemas.microsoft.com/office/powerpoint/2010/main" val="397536353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467099" y="1360511"/>
            <a:ext cx="2209800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3900" dirty="0">
                <a:solidFill>
                  <a:schemeClr val="bg1">
                    <a:lumMod val="85000"/>
                  </a:schemeClr>
                </a:solidFill>
                <a:latin typeface="Algerian" panose="04020705040A02060702" pitchFamily="82" charset="0"/>
              </a:rPr>
              <a:t>?</a:t>
            </a:r>
            <a:endParaRPr lang="vi-VN" sz="23900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92136" y="2864642"/>
            <a:ext cx="7959725" cy="762000"/>
          </a:xfrm>
        </p:spPr>
        <p:txBody>
          <a:bodyPr/>
          <a:lstStyle/>
          <a:p>
            <a:pPr marL="0" indent="0" algn="ctr">
              <a:buNone/>
            </a:pPr>
            <a:r>
              <a:rPr lang="en-US" b="1" dirty="0"/>
              <a:t>A base is always a free morpheme</a:t>
            </a:r>
            <a:endParaRPr lang="vi-VN" b="1" dirty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 bwMode="gray">
          <a:xfrm>
            <a:off x="457200" y="4749773"/>
            <a:ext cx="7959725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>
              <a:buFontTx/>
              <a:buNone/>
            </a:pPr>
            <a:r>
              <a:rPr lang="en-US" b="1" kern="0" dirty="0"/>
              <a:t>A base may be a free or bound  morpheme</a:t>
            </a:r>
            <a:endParaRPr lang="vi-VN" b="1" kern="0" dirty="0"/>
          </a:p>
        </p:txBody>
      </p:sp>
    </p:spTree>
    <p:extLst>
      <p:ext uri="{BB962C8B-B14F-4D97-AF65-F5344CB8AC3E}">
        <p14:creationId xmlns:p14="http://schemas.microsoft.com/office/powerpoint/2010/main" val="2529599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467099" y="1360511"/>
            <a:ext cx="2209800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3900" dirty="0">
                <a:solidFill>
                  <a:schemeClr val="bg1">
                    <a:lumMod val="85000"/>
                  </a:schemeClr>
                </a:solidFill>
                <a:latin typeface="Algerian" panose="04020705040A02060702" pitchFamily="82" charset="0"/>
              </a:rPr>
              <a:t>?</a:t>
            </a:r>
            <a:endParaRPr lang="vi-VN" sz="23900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92136" y="2864642"/>
            <a:ext cx="7959725" cy="762000"/>
          </a:xfrm>
        </p:spPr>
        <p:txBody>
          <a:bodyPr/>
          <a:lstStyle/>
          <a:p>
            <a:pPr marL="0" indent="0" algn="ctr">
              <a:buNone/>
            </a:pPr>
            <a:r>
              <a:rPr lang="en-US" b="1" dirty="0"/>
              <a:t>English prefixes are always derivational</a:t>
            </a:r>
            <a:endParaRPr lang="vi-VN" b="1" dirty="0"/>
          </a:p>
        </p:txBody>
      </p:sp>
    </p:spTree>
    <p:extLst>
      <p:ext uri="{BB962C8B-B14F-4D97-AF65-F5344CB8AC3E}">
        <p14:creationId xmlns:p14="http://schemas.microsoft.com/office/powerpoint/2010/main" val="2605847256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467099" y="1360511"/>
            <a:ext cx="2209800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3900" dirty="0">
                <a:solidFill>
                  <a:schemeClr val="bg1">
                    <a:lumMod val="85000"/>
                  </a:schemeClr>
                </a:solidFill>
                <a:latin typeface="Algerian" panose="04020705040A02060702" pitchFamily="82" charset="0"/>
              </a:rPr>
              <a:t>?</a:t>
            </a:r>
            <a:endParaRPr lang="vi-VN" sz="23900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92136" y="2864642"/>
            <a:ext cx="7959725" cy="762000"/>
          </a:xfrm>
        </p:spPr>
        <p:txBody>
          <a:bodyPr/>
          <a:lstStyle/>
          <a:p>
            <a:pPr marL="0" indent="0" algn="ctr">
              <a:buNone/>
            </a:pPr>
            <a:r>
              <a:rPr lang="en-US" b="1" dirty="0"/>
              <a:t>A derivational suffix always closes off a word</a:t>
            </a:r>
            <a:endParaRPr lang="vi-VN" b="1" dirty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 bwMode="gray">
          <a:xfrm>
            <a:off x="562156" y="5130773"/>
            <a:ext cx="7959725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>
              <a:buFontTx/>
              <a:buNone/>
            </a:pPr>
            <a:r>
              <a:rPr lang="en-US" b="1" kern="0" dirty="0"/>
              <a:t>An inflectional suffix may follow a derivational suffix and close off a word</a:t>
            </a:r>
            <a:endParaRPr lang="vi-VN" b="1" kern="0" dirty="0"/>
          </a:p>
        </p:txBody>
      </p:sp>
    </p:spTree>
    <p:extLst>
      <p:ext uri="{BB962C8B-B14F-4D97-AF65-F5344CB8AC3E}">
        <p14:creationId xmlns:p14="http://schemas.microsoft.com/office/powerpoint/2010/main" val="12044520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2955737340"/>
              </p:ext>
            </p:extLst>
          </p:nvPr>
        </p:nvGraphicFramePr>
        <p:xfrm>
          <a:off x="275443" y="533400"/>
          <a:ext cx="8610600" cy="1828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1323410376"/>
              </p:ext>
            </p:extLst>
          </p:nvPr>
        </p:nvGraphicFramePr>
        <p:xfrm>
          <a:off x="17488" y="2794000"/>
          <a:ext cx="9126511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2424253622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905000"/>
            <a:ext cx="6607175" cy="882650"/>
          </a:xfrm>
        </p:spPr>
        <p:txBody>
          <a:bodyPr/>
          <a:lstStyle/>
          <a:p>
            <a:r>
              <a:rPr lang="en-US" dirty="0"/>
              <a:t>Exercise 5 P.13-14</a:t>
            </a:r>
            <a:endParaRPr lang="vi-VN" dirty="0"/>
          </a:p>
        </p:txBody>
      </p:sp>
      <p:sp>
        <p:nvSpPr>
          <p:cNvPr id="4" name="Title 1"/>
          <p:cNvSpPr txBox="1">
            <a:spLocks/>
          </p:cNvSpPr>
          <p:nvPr/>
        </p:nvSpPr>
        <p:spPr bwMode="black">
          <a:xfrm>
            <a:off x="1142999" y="3536950"/>
            <a:ext cx="6607175" cy="882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tx2"/>
                </a:solidFill>
                <a:latin typeface="Trebuchet MS" pitchFamily="34" charset="0"/>
                <a:cs typeface="Arial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tx2"/>
                </a:solidFill>
                <a:latin typeface="Trebuchet MS" pitchFamily="34" charset="0"/>
                <a:cs typeface="Arial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tx2"/>
                </a:solidFill>
                <a:latin typeface="Trebuchet MS" pitchFamily="34" charset="0"/>
                <a:cs typeface="Arial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tx2"/>
                </a:solidFill>
                <a:latin typeface="Trebuchet MS" pitchFamily="34" charset="0"/>
                <a:cs typeface="Arial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tx2"/>
                </a:solidFill>
                <a:latin typeface="Trebuchet MS" pitchFamily="34" charset="0"/>
                <a:cs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tx2"/>
                </a:solidFill>
                <a:latin typeface="Trebuchet MS" pitchFamily="34" charset="0"/>
                <a:cs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tx2"/>
                </a:solidFill>
                <a:latin typeface="Trebuchet MS" pitchFamily="34" charset="0"/>
                <a:cs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tx2"/>
                </a:solidFill>
                <a:latin typeface="Trebuchet MS" pitchFamily="34" charset="0"/>
                <a:cs typeface="Arial" charset="0"/>
              </a:defRPr>
            </a:lvl9pPr>
          </a:lstStyle>
          <a:p>
            <a:r>
              <a:rPr lang="en-US" kern="0" dirty="0"/>
              <a:t>Exercise 6 P.13-14</a:t>
            </a:r>
            <a:endParaRPr lang="vi-VN" kern="0" dirty="0"/>
          </a:p>
        </p:txBody>
      </p:sp>
    </p:spTree>
    <p:extLst>
      <p:ext uri="{BB962C8B-B14F-4D97-AF65-F5344CB8AC3E}">
        <p14:creationId xmlns:p14="http://schemas.microsoft.com/office/powerpoint/2010/main" val="3925916163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-76200" y="4648200"/>
            <a:ext cx="9372600" cy="1470025"/>
          </a:xfrm>
          <a:solidFill>
            <a:schemeClr val="bg1">
              <a:alpha val="47000"/>
            </a:schemeClr>
          </a:solidFill>
        </p:spPr>
        <p:txBody>
          <a:bodyPr/>
          <a:lstStyle/>
          <a:p>
            <a:pPr marL="1371600" indent="-1371600" algn="ctr">
              <a:lnSpc>
                <a:spcPct val="150000"/>
              </a:lnSpc>
              <a:buFont typeface="+mj-lt"/>
              <a:buAutoNum type="romanUcPeriod" startAt="2"/>
            </a:pPr>
            <a:r>
              <a:rPr lang="en-US" dirty="0"/>
              <a:t>ALLOMORPH</a:t>
            </a:r>
          </a:p>
        </p:txBody>
      </p:sp>
      <p:pic>
        <p:nvPicPr>
          <p:cNvPr id="3789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black">
          <a:xfrm>
            <a:off x="7239000" y="152400"/>
            <a:ext cx="1905000" cy="1066799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34415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78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4"/>
          <p:cNvGrpSpPr>
            <a:grpSpLocks/>
          </p:cNvGrpSpPr>
          <p:nvPr/>
        </p:nvGrpSpPr>
        <p:grpSpPr bwMode="auto">
          <a:xfrm>
            <a:off x="228600" y="576610"/>
            <a:ext cx="3044242" cy="804043"/>
            <a:chOff x="1148" y="1804"/>
            <a:chExt cx="2589" cy="288"/>
          </a:xfrm>
        </p:grpSpPr>
        <p:grpSp>
          <p:nvGrpSpPr>
            <p:cNvPr id="3" name="Group 4"/>
            <p:cNvGrpSpPr>
              <a:grpSpLocks/>
            </p:cNvGrpSpPr>
            <p:nvPr/>
          </p:nvGrpSpPr>
          <p:grpSpPr bwMode="auto">
            <a:xfrm>
              <a:off x="1213" y="1804"/>
              <a:ext cx="2411" cy="288"/>
              <a:chOff x="1117" y="1455"/>
              <a:chExt cx="2411" cy="288"/>
            </a:xfrm>
          </p:grpSpPr>
          <p:sp>
            <p:nvSpPr>
              <p:cNvPr id="5" name="AutoShape 5"/>
              <p:cNvSpPr>
                <a:spLocks noChangeArrowheads="1"/>
              </p:cNvSpPr>
              <p:nvPr/>
            </p:nvSpPr>
            <p:spPr bwMode="gray">
              <a:xfrm>
                <a:off x="1117" y="1455"/>
                <a:ext cx="2411" cy="288"/>
              </a:xfrm>
              <a:prstGeom prst="roundRect">
                <a:avLst>
                  <a:gd name="adj" fmla="val 7292"/>
                </a:avLst>
              </a:prstGeom>
              <a:gradFill flip="none" rotWithShape="1">
                <a:gsLst>
                  <a:gs pos="0">
                    <a:schemeClr val="accent3">
                      <a:lumMod val="50000"/>
                      <a:shade val="30000"/>
                      <a:satMod val="115000"/>
                    </a:schemeClr>
                  </a:gs>
                  <a:gs pos="50000">
                    <a:schemeClr val="accent3">
                      <a:lumMod val="50000"/>
                      <a:shade val="67500"/>
                      <a:satMod val="115000"/>
                    </a:schemeClr>
                  </a:gs>
                  <a:gs pos="100000">
                    <a:schemeClr val="accent3">
                      <a:lumMod val="50000"/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n w="9525">
                <a:solidFill>
                  <a:srgbClr val="FFFFFF">
                    <a:alpha val="70000"/>
                  </a:srgbClr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6" name="AutoShape 6"/>
              <p:cNvSpPr>
                <a:spLocks noChangeArrowheads="1"/>
              </p:cNvSpPr>
              <p:nvPr/>
            </p:nvSpPr>
            <p:spPr bwMode="gray">
              <a:xfrm>
                <a:off x="1117" y="1455"/>
                <a:ext cx="2411" cy="94"/>
              </a:xfrm>
              <a:prstGeom prst="roundRect">
                <a:avLst>
                  <a:gd name="adj" fmla="val 26389"/>
                </a:avLst>
              </a:prstGeom>
              <a:solidFill>
                <a:srgbClr val="F8F8F8">
                  <a:alpha val="30000"/>
                </a:srgbClr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4" name="Text Box 7"/>
            <p:cNvSpPr txBox="1">
              <a:spLocks noChangeArrowheads="1"/>
            </p:cNvSpPr>
            <p:nvPr/>
          </p:nvSpPr>
          <p:spPr bwMode="white">
            <a:xfrm>
              <a:off x="1148" y="1826"/>
              <a:ext cx="2589" cy="2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marL="457200" indent="-457200" algn="ctr">
                <a:spcBef>
                  <a:spcPct val="50000"/>
                </a:spcBef>
                <a:buClr>
                  <a:schemeClr val="tx1"/>
                </a:buClr>
              </a:pPr>
              <a:r>
                <a:rPr lang="en-US" sz="4000" b="1" dirty="0">
                  <a:solidFill>
                    <a:srgbClr val="FFFFFF"/>
                  </a:solidFill>
                  <a:latin typeface="Narkisim" pitchFamily="34" charset="-79"/>
                  <a:cs typeface="Narkisim" pitchFamily="34" charset="-79"/>
                </a:rPr>
                <a:t>Materials</a:t>
              </a: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228600" y="1609253"/>
            <a:ext cx="8763000" cy="3995731"/>
            <a:chOff x="1411288" y="2860675"/>
            <a:chExt cx="6361112" cy="2625725"/>
          </a:xfrm>
        </p:grpSpPr>
        <p:sp>
          <p:nvSpPr>
            <p:cNvPr id="8" name="AutoShape 3"/>
            <p:cNvSpPr>
              <a:spLocks noChangeArrowheads="1"/>
            </p:cNvSpPr>
            <p:nvPr/>
          </p:nvSpPr>
          <p:spPr bwMode="gray">
            <a:xfrm>
              <a:off x="1411288" y="4456113"/>
              <a:ext cx="6361112" cy="1030287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EAEAEA">
                    <a:gamma/>
                    <a:tint val="29412"/>
                    <a:invGamma/>
                  </a:srgbClr>
                </a:gs>
                <a:gs pos="100000">
                  <a:srgbClr val="EAEAEA"/>
                </a:gs>
              </a:gsLst>
              <a:lin ang="5400000" scaled="1"/>
            </a:gradFill>
            <a:ln w="19050">
              <a:solidFill>
                <a:schemeClr val="accent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" name="AutoShape 4"/>
            <p:cNvSpPr>
              <a:spLocks noChangeArrowheads="1"/>
            </p:cNvSpPr>
            <p:nvPr/>
          </p:nvSpPr>
          <p:spPr bwMode="gray">
            <a:xfrm>
              <a:off x="1411288" y="3081338"/>
              <a:ext cx="6361112" cy="1030287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EAEAEA">
                    <a:gamma/>
                    <a:tint val="29412"/>
                    <a:invGamma/>
                  </a:srgbClr>
                </a:gs>
                <a:gs pos="100000">
                  <a:srgbClr val="EAEAEA"/>
                </a:gs>
              </a:gsLst>
              <a:lin ang="5400000" scaled="1"/>
            </a:gradFill>
            <a:ln w="19050">
              <a:solidFill>
                <a:schemeClr val="folHlink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10" name="Group 6"/>
            <p:cNvGrpSpPr>
              <a:grpSpLocks/>
            </p:cNvGrpSpPr>
            <p:nvPr/>
          </p:nvGrpSpPr>
          <p:grpSpPr bwMode="auto">
            <a:xfrm>
              <a:off x="2239963" y="2860675"/>
              <a:ext cx="4686300" cy="463550"/>
              <a:chOff x="720" y="1392"/>
              <a:chExt cx="4058" cy="480"/>
            </a:xfrm>
          </p:grpSpPr>
          <p:sp>
            <p:nvSpPr>
              <p:cNvPr id="16" name="AutoShape 7"/>
              <p:cNvSpPr>
                <a:spLocks noChangeArrowheads="1"/>
              </p:cNvSpPr>
              <p:nvPr/>
            </p:nvSpPr>
            <p:spPr bwMode="gray">
              <a:xfrm>
                <a:off x="720" y="1392"/>
                <a:ext cx="4058" cy="480"/>
              </a:xfrm>
              <a:prstGeom prst="roundRect">
                <a:avLst>
                  <a:gd name="adj" fmla="val 17509"/>
                </a:avLst>
              </a:prstGeom>
              <a:solidFill>
                <a:schemeClr val="folHlink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grpSp>
            <p:nvGrpSpPr>
              <p:cNvPr id="17" name="Group 8"/>
              <p:cNvGrpSpPr>
                <a:grpSpLocks/>
              </p:cNvGrpSpPr>
              <p:nvPr/>
            </p:nvGrpSpPr>
            <p:grpSpPr bwMode="auto">
              <a:xfrm>
                <a:off x="730" y="1407"/>
                <a:ext cx="4043" cy="444"/>
                <a:chOff x="744" y="1407"/>
                <a:chExt cx="3988" cy="444"/>
              </a:xfrm>
            </p:grpSpPr>
            <p:sp>
              <p:nvSpPr>
                <p:cNvPr id="18" name="AutoShape 9"/>
                <p:cNvSpPr>
                  <a:spLocks noChangeArrowheads="1"/>
                </p:cNvSpPr>
                <p:nvPr/>
              </p:nvSpPr>
              <p:spPr bwMode="gray">
                <a:xfrm>
                  <a:off x="744" y="1736"/>
                  <a:ext cx="3988" cy="115"/>
                </a:xfrm>
                <a:prstGeom prst="roundRect">
                  <a:avLst>
                    <a:gd name="adj" fmla="val 50000"/>
                  </a:avLst>
                </a:prstGeom>
                <a:gradFill rotWithShape="1">
                  <a:gsLst>
                    <a:gs pos="0">
                      <a:schemeClr val="folHlink">
                        <a:alpha val="0"/>
                      </a:schemeClr>
                    </a:gs>
                    <a:gs pos="100000">
                      <a:schemeClr val="folHlink">
                        <a:gamma/>
                        <a:tint val="34902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9" name="AutoShape 10"/>
                <p:cNvSpPr>
                  <a:spLocks noChangeArrowheads="1"/>
                </p:cNvSpPr>
                <p:nvPr/>
              </p:nvSpPr>
              <p:spPr bwMode="gray">
                <a:xfrm>
                  <a:off x="744" y="1407"/>
                  <a:ext cx="3988" cy="115"/>
                </a:xfrm>
                <a:prstGeom prst="roundRect">
                  <a:avLst>
                    <a:gd name="adj" fmla="val 50000"/>
                  </a:avLst>
                </a:prstGeom>
                <a:gradFill rotWithShape="1">
                  <a:gsLst>
                    <a:gs pos="0">
                      <a:schemeClr val="folHlink">
                        <a:gamma/>
                        <a:tint val="38039"/>
                        <a:invGamma/>
                      </a:schemeClr>
                    </a:gs>
                    <a:gs pos="100000">
                      <a:schemeClr val="folHlink">
                        <a:alpha val="0"/>
                      </a:scheme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</p:grpSp>
        <p:grpSp>
          <p:nvGrpSpPr>
            <p:cNvPr id="11" name="Group 11"/>
            <p:cNvGrpSpPr>
              <a:grpSpLocks/>
            </p:cNvGrpSpPr>
            <p:nvPr/>
          </p:nvGrpSpPr>
          <p:grpSpPr bwMode="auto">
            <a:xfrm>
              <a:off x="2212975" y="4232275"/>
              <a:ext cx="4686300" cy="463550"/>
              <a:chOff x="720" y="1392"/>
              <a:chExt cx="4058" cy="480"/>
            </a:xfrm>
          </p:grpSpPr>
          <p:sp>
            <p:nvSpPr>
              <p:cNvPr id="12" name="AutoShape 12"/>
              <p:cNvSpPr>
                <a:spLocks noChangeArrowheads="1"/>
              </p:cNvSpPr>
              <p:nvPr/>
            </p:nvSpPr>
            <p:spPr bwMode="gray">
              <a:xfrm>
                <a:off x="720" y="1392"/>
                <a:ext cx="4058" cy="480"/>
              </a:xfrm>
              <a:prstGeom prst="roundRect">
                <a:avLst>
                  <a:gd name="adj" fmla="val 17509"/>
                </a:avLst>
              </a:prstGeom>
              <a:solidFill>
                <a:schemeClr val="accent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grpSp>
            <p:nvGrpSpPr>
              <p:cNvPr id="13" name="Group 13"/>
              <p:cNvGrpSpPr>
                <a:grpSpLocks/>
              </p:cNvGrpSpPr>
              <p:nvPr/>
            </p:nvGrpSpPr>
            <p:grpSpPr bwMode="auto">
              <a:xfrm>
                <a:off x="730" y="1407"/>
                <a:ext cx="4043" cy="444"/>
                <a:chOff x="744" y="1407"/>
                <a:chExt cx="3988" cy="444"/>
              </a:xfrm>
            </p:grpSpPr>
            <p:sp>
              <p:nvSpPr>
                <p:cNvPr id="14" name="AutoShape 14"/>
                <p:cNvSpPr>
                  <a:spLocks noChangeArrowheads="1"/>
                </p:cNvSpPr>
                <p:nvPr/>
              </p:nvSpPr>
              <p:spPr bwMode="gray">
                <a:xfrm>
                  <a:off x="744" y="1736"/>
                  <a:ext cx="3988" cy="115"/>
                </a:xfrm>
                <a:prstGeom prst="roundRect">
                  <a:avLst>
                    <a:gd name="adj" fmla="val 50000"/>
                  </a:avLst>
                </a:prstGeom>
                <a:gradFill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gamma/>
                        <a:tint val="38039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5" name="AutoShape 15"/>
                <p:cNvSpPr>
                  <a:spLocks noChangeArrowheads="1"/>
                </p:cNvSpPr>
                <p:nvPr/>
              </p:nvSpPr>
              <p:spPr bwMode="gray">
                <a:xfrm>
                  <a:off x="744" y="1407"/>
                  <a:ext cx="3988" cy="115"/>
                </a:xfrm>
                <a:prstGeom prst="roundRect">
                  <a:avLst>
                    <a:gd name="adj" fmla="val 50000"/>
                  </a:avLst>
                </a:prstGeom>
                <a:gradFill rotWithShape="1">
                  <a:gsLst>
                    <a:gs pos="0">
                      <a:schemeClr val="accent1">
                        <a:gamma/>
                        <a:tint val="34902"/>
                        <a:invGamma/>
                      </a:schemeClr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</p:grpSp>
      </p:grpSp>
      <p:sp>
        <p:nvSpPr>
          <p:cNvPr id="20" name="Rectangle 21"/>
          <p:cNvSpPr>
            <a:spLocks noChangeArrowheads="1"/>
          </p:cNvSpPr>
          <p:nvPr/>
        </p:nvSpPr>
        <p:spPr bwMode="gray">
          <a:xfrm>
            <a:off x="2412249" y="1648722"/>
            <a:ext cx="4369551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buClr>
                <a:srgbClr val="1F3F5F"/>
              </a:buClr>
            </a:pPr>
            <a:r>
              <a:rPr lang="en-US" sz="3600" b="1" dirty="0">
                <a:solidFill>
                  <a:srgbClr val="FFFFFF"/>
                </a:solidFill>
                <a:latin typeface="Calibri" pitchFamily="34" charset="0"/>
              </a:rPr>
              <a:t>Textbook</a:t>
            </a:r>
          </a:p>
        </p:txBody>
      </p:sp>
      <p:sp>
        <p:nvSpPr>
          <p:cNvPr id="21" name="Rectangle 21"/>
          <p:cNvSpPr>
            <a:spLocks noChangeArrowheads="1"/>
          </p:cNvSpPr>
          <p:nvPr/>
        </p:nvSpPr>
        <p:spPr bwMode="gray">
          <a:xfrm>
            <a:off x="3372157" y="3706122"/>
            <a:ext cx="2390976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  <a:buClr>
                <a:srgbClr val="1F3F5F"/>
              </a:buClr>
            </a:pPr>
            <a:r>
              <a:rPr lang="en-US" sz="3600" b="1" dirty="0">
                <a:solidFill>
                  <a:srgbClr val="FFFFFF"/>
                </a:solidFill>
                <a:latin typeface="Calibri" pitchFamily="34" charset="0"/>
              </a:rPr>
              <a:t>References </a:t>
            </a:r>
          </a:p>
        </p:txBody>
      </p:sp>
      <p:sp>
        <p:nvSpPr>
          <p:cNvPr id="22" name="Rectangle 21"/>
          <p:cNvSpPr/>
          <p:nvPr/>
        </p:nvSpPr>
        <p:spPr>
          <a:xfrm>
            <a:off x="467544" y="2268837"/>
            <a:ext cx="82296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000" dirty="0" err="1"/>
              <a:t>Tô</a:t>
            </a:r>
            <a:r>
              <a:rPr lang="en-US" sz="2000" dirty="0"/>
              <a:t> Minh Thanh (2017). </a:t>
            </a:r>
            <a:r>
              <a:rPr lang="en-US" sz="2000" i="1" dirty="0"/>
              <a:t>English Morphology </a:t>
            </a:r>
            <a:r>
              <a:rPr lang="en-US" sz="2000" dirty="0"/>
              <a:t>(3th ed.). Ho Chi Minh City: </a:t>
            </a:r>
            <a:r>
              <a:rPr lang="en-US" sz="2000" i="1" dirty="0"/>
              <a:t>Vietnam National University.</a:t>
            </a:r>
            <a:r>
              <a:rPr lang="en-US" sz="2000" dirty="0"/>
              <a:t> </a:t>
            </a:r>
            <a:r>
              <a:rPr lang="en-US" sz="2000" i="1" dirty="0"/>
              <a:t>Ho Chi Minh City Press</a:t>
            </a:r>
            <a:r>
              <a:rPr lang="en-US" sz="2000" dirty="0"/>
              <a:t>.</a:t>
            </a:r>
            <a:endParaRPr lang="en-US" sz="3200" dirty="0">
              <a:latin typeface="Calibri" pitchFamily="34" charset="0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467544" y="4293096"/>
            <a:ext cx="863453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000" dirty="0" err="1"/>
              <a:t>Carstairs</a:t>
            </a:r>
            <a:r>
              <a:rPr lang="en-US" sz="2000" dirty="0"/>
              <a:t>-McCarthy, A. (2002). </a:t>
            </a:r>
            <a:r>
              <a:rPr lang="en-US" sz="2000" i="1" dirty="0"/>
              <a:t>An Introduction to English Morphology: Words and their Structure. </a:t>
            </a:r>
            <a:r>
              <a:rPr lang="en-US" sz="2000" dirty="0"/>
              <a:t>Edinburgh: Edinburgh University Press Ltd.</a:t>
            </a:r>
            <a:endParaRPr lang="en-US" sz="3200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6750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/>
      <p:bldP spid="23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634" name="AutoShape 50"/>
          <p:cNvSpPr>
            <a:spLocks noChangeArrowheads="1"/>
          </p:cNvSpPr>
          <p:nvPr/>
        </p:nvSpPr>
        <p:spPr bwMode="gray">
          <a:xfrm>
            <a:off x="228600" y="1752600"/>
            <a:ext cx="8763000" cy="1713946"/>
          </a:xfrm>
          <a:prstGeom prst="roundRect">
            <a:avLst>
              <a:gd name="adj" fmla="val 11125"/>
            </a:avLst>
          </a:prstGeom>
          <a:solidFill>
            <a:srgbClr val="FFFFFF"/>
          </a:solidFill>
          <a:ln w="28575" algn="ctr">
            <a:solidFill>
              <a:schemeClr val="accent1"/>
            </a:solidFill>
            <a:round/>
            <a:headEnd/>
            <a:tailEnd/>
          </a:ln>
          <a:effectLst>
            <a:outerShdw dist="28398" dir="3806097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67635" name="Rectangle 102"/>
          <p:cNvSpPr>
            <a:spLocks noChangeArrowheads="1"/>
          </p:cNvSpPr>
          <p:nvPr/>
        </p:nvSpPr>
        <p:spPr bwMode="gray">
          <a:xfrm>
            <a:off x="228600" y="1771338"/>
            <a:ext cx="8763000" cy="169520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en-US" sz="2800" dirty="0">
                <a:latin typeface="Candara" pitchFamily="34" charset="0"/>
              </a:rPr>
              <a:t>An allomorph is any of the </a:t>
            </a:r>
            <a:r>
              <a:rPr lang="en-US" sz="2800" b="1" dirty="0">
                <a:latin typeface="Candara" pitchFamily="34" charset="0"/>
              </a:rPr>
              <a:t>different forms</a:t>
            </a:r>
            <a:r>
              <a:rPr lang="en-US" sz="2800" dirty="0">
                <a:latin typeface="Candara" pitchFamily="34" charset="0"/>
              </a:rPr>
              <a:t> of </a:t>
            </a:r>
            <a:r>
              <a:rPr lang="en-US" sz="2800" b="1" dirty="0">
                <a:latin typeface="Candara" pitchFamily="34" charset="0"/>
              </a:rPr>
              <a:t>a morpheme</a:t>
            </a:r>
          </a:p>
        </p:txBody>
      </p:sp>
      <p:sp>
        <p:nvSpPr>
          <p:cNvPr id="56" name="Title 1"/>
          <p:cNvSpPr txBox="1">
            <a:spLocks/>
          </p:cNvSpPr>
          <p:nvPr/>
        </p:nvSpPr>
        <p:spPr>
          <a:xfrm>
            <a:off x="1" y="184150"/>
            <a:ext cx="9144000" cy="1492250"/>
          </a:xfrm>
          <a:prstGeom prst="rect">
            <a:avLst/>
          </a:prstGeom>
          <a:solidFill>
            <a:srgbClr val="FFFFFF">
              <a:alpha val="65098"/>
            </a:srgbClr>
          </a:solidFill>
          <a:ln w="25400" cap="flat" cmpd="sng" algn="ctr">
            <a:noFill/>
            <a:prstDash val="soli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430338" algn="l">
              <a:lnSpc>
                <a:spcPts val="4800"/>
              </a:lnSpc>
            </a:pPr>
            <a:r>
              <a:rPr lang="en-US" sz="4400" dirty="0">
                <a:latin typeface="Arial Black" pitchFamily="34" charset="0"/>
              </a:rPr>
              <a:t>1. Definition 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685800" y="3657600"/>
            <a:ext cx="7696200" cy="2286000"/>
            <a:chOff x="1585913" y="1995488"/>
            <a:chExt cx="6115050" cy="1397000"/>
          </a:xfrm>
        </p:grpSpPr>
        <p:grpSp>
          <p:nvGrpSpPr>
            <p:cNvPr id="6" name="Group 16"/>
            <p:cNvGrpSpPr>
              <a:grpSpLocks/>
            </p:cNvGrpSpPr>
            <p:nvPr/>
          </p:nvGrpSpPr>
          <p:grpSpPr bwMode="auto">
            <a:xfrm>
              <a:off x="3705225" y="1995488"/>
              <a:ext cx="1646238" cy="466725"/>
              <a:chOff x="2264" y="908"/>
              <a:chExt cx="1154" cy="327"/>
            </a:xfrm>
          </p:grpSpPr>
          <p:sp>
            <p:nvSpPr>
              <p:cNvPr id="23" name="AutoShape 17"/>
              <p:cNvSpPr>
                <a:spLocks noChangeArrowheads="1"/>
              </p:cNvSpPr>
              <p:nvPr/>
            </p:nvSpPr>
            <p:spPr bwMode="gray">
              <a:xfrm>
                <a:off x="2304" y="908"/>
                <a:ext cx="1114" cy="262"/>
              </a:xfrm>
              <a:prstGeom prst="roundRect">
                <a:avLst>
                  <a:gd name="adj" fmla="val 16667"/>
                </a:avLst>
              </a:prstGeom>
              <a:ln>
                <a:noFill/>
              </a:ln>
              <a:extLst>
                <a:ext uri="{91240B29-F687-4F45-9708-019B960494DF}">
                  <a14:hiddenLine xmlns:a14="http://schemas.microsoft.com/office/drawing/2010/main" w="1905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4" name="AutoShape 18"/>
              <p:cNvSpPr>
                <a:spLocks noChangeArrowheads="1"/>
              </p:cNvSpPr>
              <p:nvPr/>
            </p:nvSpPr>
            <p:spPr bwMode="gray">
              <a:xfrm>
                <a:off x="2264" y="973"/>
                <a:ext cx="1114" cy="262"/>
              </a:xfrm>
              <a:prstGeom prst="roundRect">
                <a:avLst>
                  <a:gd name="adj" fmla="val 16667"/>
                </a:avLst>
              </a:prstGeom>
              <a:solidFill>
                <a:srgbClr val="FFFFFF">
                  <a:alpha val="89999"/>
                </a:srgbClr>
              </a:solidFill>
              <a:ln w="19050">
                <a:solidFill>
                  <a:schemeClr val="accent4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7" name="Group 22"/>
            <p:cNvGrpSpPr>
              <a:grpSpLocks/>
            </p:cNvGrpSpPr>
            <p:nvPr/>
          </p:nvGrpSpPr>
          <p:grpSpPr bwMode="auto">
            <a:xfrm>
              <a:off x="1585913" y="2917825"/>
              <a:ext cx="1316037" cy="474663"/>
              <a:chOff x="777" y="1555"/>
              <a:chExt cx="923" cy="333"/>
            </a:xfrm>
          </p:grpSpPr>
          <p:sp>
            <p:nvSpPr>
              <p:cNvPr id="21" name="AutoShape 23"/>
              <p:cNvSpPr>
                <a:spLocks noChangeArrowheads="1"/>
              </p:cNvSpPr>
              <p:nvPr/>
            </p:nvSpPr>
            <p:spPr bwMode="gray">
              <a:xfrm>
                <a:off x="816" y="1555"/>
                <a:ext cx="884" cy="290"/>
              </a:xfrm>
              <a:prstGeom prst="roundRect">
                <a:avLst>
                  <a:gd name="adj" fmla="val 16667"/>
                </a:avLst>
              </a:prstGeom>
              <a:ln/>
            </p:spPr>
            <p:style>
              <a:lnRef idx="1">
                <a:schemeClr val="accent3"/>
              </a:lnRef>
              <a:fillRef idx="3">
                <a:schemeClr val="accent3"/>
              </a:fillRef>
              <a:effectRef idx="2">
                <a:schemeClr val="accent3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" name="AutoShape 24"/>
              <p:cNvSpPr>
                <a:spLocks noChangeArrowheads="1"/>
              </p:cNvSpPr>
              <p:nvPr/>
            </p:nvSpPr>
            <p:spPr bwMode="gray">
              <a:xfrm>
                <a:off x="777" y="1598"/>
                <a:ext cx="884" cy="290"/>
              </a:xfrm>
              <a:prstGeom prst="roundRect">
                <a:avLst>
                  <a:gd name="adj" fmla="val 16667"/>
                </a:avLst>
              </a:prstGeom>
              <a:solidFill>
                <a:srgbClr val="FFFFFF">
                  <a:alpha val="89999"/>
                </a:srgbClr>
              </a:solidFill>
              <a:ln w="19050">
                <a:solidFill>
                  <a:schemeClr val="accent3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8" name="Group 25"/>
            <p:cNvGrpSpPr>
              <a:grpSpLocks/>
            </p:cNvGrpSpPr>
            <p:nvPr/>
          </p:nvGrpSpPr>
          <p:grpSpPr bwMode="auto">
            <a:xfrm>
              <a:off x="3814763" y="2917825"/>
              <a:ext cx="1316037" cy="474663"/>
              <a:chOff x="2341" y="1555"/>
              <a:chExt cx="923" cy="333"/>
            </a:xfrm>
          </p:grpSpPr>
          <p:sp>
            <p:nvSpPr>
              <p:cNvPr id="19" name="AutoShape 26"/>
              <p:cNvSpPr>
                <a:spLocks noChangeArrowheads="1"/>
              </p:cNvSpPr>
              <p:nvPr/>
            </p:nvSpPr>
            <p:spPr bwMode="gray">
              <a:xfrm>
                <a:off x="2380" y="1555"/>
                <a:ext cx="884" cy="290"/>
              </a:xfrm>
              <a:prstGeom prst="roundRect">
                <a:avLst>
                  <a:gd name="adj" fmla="val 16667"/>
                </a:avLst>
              </a:prstGeom>
              <a:solidFill>
                <a:schemeClr val="accent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905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0" name="AutoShape 27"/>
              <p:cNvSpPr>
                <a:spLocks noChangeArrowheads="1"/>
              </p:cNvSpPr>
              <p:nvPr/>
            </p:nvSpPr>
            <p:spPr bwMode="gray">
              <a:xfrm>
                <a:off x="2341" y="1598"/>
                <a:ext cx="884" cy="290"/>
              </a:xfrm>
              <a:prstGeom prst="roundRect">
                <a:avLst>
                  <a:gd name="adj" fmla="val 16667"/>
                </a:avLst>
              </a:prstGeom>
              <a:solidFill>
                <a:srgbClr val="FFFFFF">
                  <a:alpha val="89999"/>
                </a:srgbClr>
              </a:solidFill>
              <a:ln w="19050">
                <a:solidFill>
                  <a:schemeClr val="accent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9" name="Group 28"/>
            <p:cNvGrpSpPr>
              <a:grpSpLocks/>
            </p:cNvGrpSpPr>
            <p:nvPr/>
          </p:nvGrpSpPr>
          <p:grpSpPr bwMode="auto">
            <a:xfrm>
              <a:off x="6386513" y="2917825"/>
              <a:ext cx="1314450" cy="474663"/>
              <a:chOff x="4145" y="1555"/>
              <a:chExt cx="922" cy="333"/>
            </a:xfrm>
          </p:grpSpPr>
          <p:sp>
            <p:nvSpPr>
              <p:cNvPr id="17" name="AutoShape 29"/>
              <p:cNvSpPr>
                <a:spLocks noChangeArrowheads="1"/>
              </p:cNvSpPr>
              <p:nvPr/>
            </p:nvSpPr>
            <p:spPr bwMode="gray">
              <a:xfrm>
                <a:off x="4184" y="1555"/>
                <a:ext cx="883" cy="290"/>
              </a:xfrm>
              <a:prstGeom prst="roundRect">
                <a:avLst>
                  <a:gd name="adj" fmla="val 16667"/>
                </a:avLst>
              </a:prstGeom>
              <a:ln/>
            </p:spPr>
            <p:style>
              <a:lnRef idx="1">
                <a:schemeClr val="accent3"/>
              </a:lnRef>
              <a:fillRef idx="3">
                <a:schemeClr val="accent3"/>
              </a:fillRef>
              <a:effectRef idx="2">
                <a:schemeClr val="accent3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8" name="AutoShape 30"/>
              <p:cNvSpPr>
                <a:spLocks noChangeArrowheads="1"/>
              </p:cNvSpPr>
              <p:nvPr/>
            </p:nvSpPr>
            <p:spPr bwMode="gray">
              <a:xfrm>
                <a:off x="4145" y="1598"/>
                <a:ext cx="883" cy="290"/>
              </a:xfrm>
              <a:prstGeom prst="roundRect">
                <a:avLst>
                  <a:gd name="adj" fmla="val 16667"/>
                </a:avLst>
              </a:prstGeom>
              <a:solidFill>
                <a:srgbClr val="FFFFFF">
                  <a:alpha val="89999"/>
                </a:srgbClr>
              </a:solidFill>
              <a:ln w="19050">
                <a:solidFill>
                  <a:schemeClr val="accent3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10" name="Text Box 37"/>
            <p:cNvSpPr txBox="1">
              <a:spLocks noChangeArrowheads="1"/>
            </p:cNvSpPr>
            <p:nvPr/>
          </p:nvSpPr>
          <p:spPr bwMode="gray">
            <a:xfrm>
              <a:off x="4167055" y="2115364"/>
              <a:ext cx="663838" cy="3197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800" b="1" dirty="0">
                  <a:solidFill>
                    <a:srgbClr val="000000"/>
                  </a:solidFill>
                  <a:latin typeface="Candara" pitchFamily="34" charset="0"/>
                </a:rPr>
                <a:t>{-S1}</a:t>
              </a:r>
            </a:p>
          </p:txBody>
        </p:sp>
        <p:sp>
          <p:nvSpPr>
            <p:cNvPr id="11" name="Text Box 38"/>
            <p:cNvSpPr txBox="1">
              <a:spLocks noChangeArrowheads="1"/>
            </p:cNvSpPr>
            <p:nvPr/>
          </p:nvSpPr>
          <p:spPr bwMode="gray">
            <a:xfrm>
              <a:off x="1970818" y="3011449"/>
              <a:ext cx="490619" cy="3197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800" b="1" dirty="0">
                  <a:solidFill>
                    <a:srgbClr val="000000"/>
                  </a:solidFill>
                  <a:latin typeface="Candara" pitchFamily="34" charset="0"/>
                </a:rPr>
                <a:t>/-s/</a:t>
              </a:r>
            </a:p>
          </p:txBody>
        </p:sp>
        <p:sp>
          <p:nvSpPr>
            <p:cNvPr id="12" name="Text Box 39"/>
            <p:cNvSpPr txBox="1">
              <a:spLocks noChangeArrowheads="1"/>
            </p:cNvSpPr>
            <p:nvPr/>
          </p:nvSpPr>
          <p:spPr bwMode="gray">
            <a:xfrm>
              <a:off x="4251754" y="3011449"/>
              <a:ext cx="494440" cy="3197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800" b="1" dirty="0">
                  <a:solidFill>
                    <a:srgbClr val="000000"/>
                  </a:solidFill>
                  <a:latin typeface="Candara" pitchFamily="34" charset="0"/>
                </a:rPr>
                <a:t>/-z/</a:t>
              </a:r>
            </a:p>
          </p:txBody>
        </p:sp>
        <p:sp>
          <p:nvSpPr>
            <p:cNvPr id="13" name="Text Box 40"/>
            <p:cNvSpPr txBox="1">
              <a:spLocks noChangeArrowheads="1"/>
            </p:cNvSpPr>
            <p:nvPr/>
          </p:nvSpPr>
          <p:spPr bwMode="gray">
            <a:xfrm>
              <a:off x="6733055" y="3011449"/>
              <a:ext cx="565766" cy="3197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800" b="1" dirty="0">
                  <a:solidFill>
                    <a:srgbClr val="000000"/>
                  </a:solidFill>
                  <a:latin typeface="Candara" pitchFamily="34" charset="0"/>
                </a:rPr>
                <a:t>/-</a:t>
              </a:r>
              <a:r>
                <a:rPr lang="en-US" sz="2800" b="1" dirty="0" err="1">
                  <a:solidFill>
                    <a:srgbClr val="000000"/>
                  </a:solidFill>
                  <a:latin typeface="Candara" pitchFamily="34" charset="0"/>
                </a:rPr>
                <a:t>iz</a:t>
              </a:r>
              <a:r>
                <a:rPr lang="en-US" sz="2800" b="1" dirty="0">
                  <a:solidFill>
                    <a:srgbClr val="000000"/>
                  </a:solidFill>
                  <a:latin typeface="Candara" pitchFamily="34" charset="0"/>
                </a:rPr>
                <a:t>/</a:t>
              </a:r>
            </a:p>
          </p:txBody>
        </p:sp>
        <p:cxnSp>
          <p:nvCxnSpPr>
            <p:cNvPr id="14" name="AutoShape 44"/>
            <p:cNvCxnSpPr>
              <a:cxnSpLocks noChangeShapeType="1"/>
              <a:stCxn id="24" idx="2"/>
              <a:endCxn id="21" idx="0"/>
            </p:cNvCxnSpPr>
            <p:nvPr/>
          </p:nvCxnSpPr>
          <p:spPr bwMode="gray">
            <a:xfrm rot="5400000">
              <a:off x="3161506" y="1580357"/>
              <a:ext cx="447675" cy="2227262"/>
            </a:xfrm>
            <a:prstGeom prst="bentConnector3">
              <a:avLst>
                <a:gd name="adj1" fmla="val 49046"/>
              </a:avLst>
            </a:prstGeom>
            <a:noFill/>
            <a:ln w="12700">
              <a:solidFill>
                <a:schemeClr val="accent1"/>
              </a:solidFill>
              <a:prstDash val="dash"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5" name="AutoShape 45"/>
            <p:cNvCxnSpPr>
              <a:cxnSpLocks noChangeShapeType="1"/>
              <a:stCxn id="24" idx="2"/>
              <a:endCxn id="19" idx="0"/>
            </p:cNvCxnSpPr>
            <p:nvPr/>
          </p:nvCxnSpPr>
          <p:spPr bwMode="gray">
            <a:xfrm rot="16200000" flipH="1">
              <a:off x="4275931" y="2693194"/>
              <a:ext cx="447675" cy="1588"/>
            </a:xfrm>
            <a:prstGeom prst="bentConnector3">
              <a:avLst>
                <a:gd name="adj1" fmla="val 49046"/>
              </a:avLst>
            </a:prstGeom>
            <a:noFill/>
            <a:ln w="12700">
              <a:solidFill>
                <a:schemeClr val="accent1"/>
              </a:solidFill>
              <a:prstDash val="dash"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6" name="AutoShape 46"/>
            <p:cNvCxnSpPr>
              <a:cxnSpLocks noChangeShapeType="1"/>
              <a:stCxn id="24" idx="2"/>
              <a:endCxn id="17" idx="0"/>
            </p:cNvCxnSpPr>
            <p:nvPr/>
          </p:nvCxnSpPr>
          <p:spPr bwMode="gray">
            <a:xfrm rot="16200000" flipH="1">
              <a:off x="5561806" y="1407319"/>
              <a:ext cx="447675" cy="2573338"/>
            </a:xfrm>
            <a:prstGeom prst="bentConnector3">
              <a:avLst>
                <a:gd name="adj1" fmla="val 49046"/>
              </a:avLst>
            </a:prstGeom>
            <a:noFill/>
            <a:ln w="12700">
              <a:solidFill>
                <a:schemeClr val="accent1"/>
              </a:solidFill>
              <a:prstDash val="dash"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sp>
        <p:nvSpPr>
          <p:cNvPr id="25" name="TextBox 24"/>
          <p:cNvSpPr txBox="1"/>
          <p:nvPr/>
        </p:nvSpPr>
        <p:spPr>
          <a:xfrm>
            <a:off x="685800" y="5943600"/>
            <a:ext cx="1447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C00000"/>
                </a:solidFill>
                <a:latin typeface="Comic Sans MS" pitchFamily="66" charset="0"/>
                <a:sym typeface="Wingdings" pitchFamily="2" charset="2"/>
              </a:rPr>
              <a:t> cat</a:t>
            </a:r>
            <a:r>
              <a:rPr lang="en-US" sz="2400" b="1" dirty="0">
                <a:solidFill>
                  <a:srgbClr val="C00000"/>
                </a:solidFill>
                <a:latin typeface="Comic Sans MS" pitchFamily="66" charset="0"/>
              </a:rPr>
              <a:t>s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3581400" y="5943600"/>
            <a:ext cx="1447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C00000"/>
                </a:solidFill>
                <a:latin typeface="Comic Sans MS" pitchFamily="66" charset="0"/>
                <a:sym typeface="Wingdings" pitchFamily="2" charset="2"/>
              </a:rPr>
              <a:t> </a:t>
            </a:r>
            <a:r>
              <a:rPr lang="en-US" sz="2400" b="1" dirty="0">
                <a:solidFill>
                  <a:srgbClr val="C00000"/>
                </a:solidFill>
                <a:latin typeface="Comic Sans MS" pitchFamily="66" charset="0"/>
              </a:rPr>
              <a:t>dogs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6858000" y="5943600"/>
            <a:ext cx="1447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C00000"/>
                </a:solidFill>
                <a:latin typeface="Comic Sans MS" pitchFamily="66" charset="0"/>
                <a:sym typeface="Wingdings" pitchFamily="2" charset="2"/>
              </a:rPr>
              <a:t> </a:t>
            </a:r>
            <a:r>
              <a:rPr lang="en-US" sz="2400" b="1" dirty="0">
                <a:solidFill>
                  <a:srgbClr val="C00000"/>
                </a:solidFill>
                <a:latin typeface="Comic Sans MS" pitchFamily="66" charset="0"/>
              </a:rPr>
              <a:t>foxes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7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676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634" grpId="0" animBg="1"/>
      <p:bldP spid="25" grpId="0"/>
      <p:bldP spid="27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7" name="Group 56"/>
          <p:cNvGrpSpPr/>
          <p:nvPr/>
        </p:nvGrpSpPr>
        <p:grpSpPr>
          <a:xfrm>
            <a:off x="1905000" y="2286000"/>
            <a:ext cx="5334000" cy="5257800"/>
            <a:chOff x="3832272" y="3207665"/>
            <a:chExt cx="2771068" cy="3313136"/>
          </a:xfrm>
        </p:grpSpPr>
        <p:pic>
          <p:nvPicPr>
            <p:cNvPr id="43011" name="Picture 3" descr="circuler_1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3832272" y="3207665"/>
              <a:ext cx="2771068" cy="2714512"/>
            </a:xfrm>
            <a:prstGeom prst="rect">
              <a:avLst/>
            </a:prstGeom>
            <a:noFill/>
          </p:spPr>
        </p:pic>
        <p:sp>
          <p:nvSpPr>
            <p:cNvPr id="43012" name="Arc 4"/>
            <p:cNvSpPr>
              <a:spLocks/>
            </p:cNvSpPr>
            <p:nvPr/>
          </p:nvSpPr>
          <p:spPr bwMode="gray">
            <a:xfrm rot="5400000" flipH="1" flipV="1">
              <a:off x="3253261" y="3799918"/>
              <a:ext cx="2703218" cy="1533770"/>
            </a:xfrm>
            <a:custGeom>
              <a:avLst/>
              <a:gdLst>
                <a:gd name="G0" fmla="+- 21592 0 0"/>
                <a:gd name="G1" fmla="+- 21600 0 0"/>
                <a:gd name="G2" fmla="+- 21600 0 0"/>
                <a:gd name="T0" fmla="*/ 0 w 43192"/>
                <a:gd name="T1" fmla="*/ 21001 h 21809"/>
                <a:gd name="T2" fmla="*/ 43191 w 43192"/>
                <a:gd name="T3" fmla="*/ 21809 h 21809"/>
                <a:gd name="T4" fmla="*/ 21592 w 43192"/>
                <a:gd name="T5" fmla="*/ 21600 h 218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192" h="21809" fill="none" extrusionOk="0">
                  <a:moveTo>
                    <a:pt x="0" y="21001"/>
                  </a:moveTo>
                  <a:cubicBezTo>
                    <a:pt x="324" y="9309"/>
                    <a:pt x="9895" y="-1"/>
                    <a:pt x="21592" y="0"/>
                  </a:cubicBezTo>
                  <a:cubicBezTo>
                    <a:pt x="33521" y="0"/>
                    <a:pt x="43192" y="9670"/>
                    <a:pt x="43192" y="21600"/>
                  </a:cubicBezTo>
                  <a:cubicBezTo>
                    <a:pt x="43192" y="21669"/>
                    <a:pt x="43191" y="21739"/>
                    <a:pt x="43190" y="21808"/>
                  </a:cubicBezTo>
                </a:path>
                <a:path w="43192" h="21809" stroke="0" extrusionOk="0">
                  <a:moveTo>
                    <a:pt x="0" y="21001"/>
                  </a:moveTo>
                  <a:cubicBezTo>
                    <a:pt x="324" y="9309"/>
                    <a:pt x="9895" y="-1"/>
                    <a:pt x="21592" y="0"/>
                  </a:cubicBezTo>
                  <a:cubicBezTo>
                    <a:pt x="33521" y="0"/>
                    <a:pt x="43192" y="9670"/>
                    <a:pt x="43192" y="21600"/>
                  </a:cubicBezTo>
                  <a:cubicBezTo>
                    <a:pt x="43192" y="21669"/>
                    <a:pt x="43191" y="21739"/>
                    <a:pt x="43190" y="21808"/>
                  </a:cubicBezTo>
                  <a:lnTo>
                    <a:pt x="21592" y="21600"/>
                  </a:lnTo>
                  <a:close/>
                </a:path>
              </a:pathLst>
            </a:custGeom>
            <a:solidFill>
              <a:schemeClr val="hlink">
                <a:alpha val="86000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3013" name="Arc 5"/>
            <p:cNvSpPr>
              <a:spLocks/>
            </p:cNvSpPr>
            <p:nvPr/>
          </p:nvSpPr>
          <p:spPr bwMode="ltGray">
            <a:xfrm rot="16490432" flipH="1" flipV="1">
              <a:off x="4511828" y="3881512"/>
              <a:ext cx="2703218" cy="1475999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67 w 43180"/>
                <a:gd name="T1" fmla="*/ 23297 h 23297"/>
                <a:gd name="T2" fmla="*/ 43180 w 43180"/>
                <a:gd name="T3" fmla="*/ 20669 h 23297"/>
                <a:gd name="T4" fmla="*/ 21600 w 43180"/>
                <a:gd name="T5" fmla="*/ 21600 h 23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180" h="23297" fill="none" extrusionOk="0">
                  <a:moveTo>
                    <a:pt x="66" y="23297"/>
                  </a:moveTo>
                  <a:cubicBezTo>
                    <a:pt x="22" y="22732"/>
                    <a:pt x="0" y="22166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167" y="-1"/>
                    <a:pt x="42681" y="9112"/>
                    <a:pt x="43179" y="20669"/>
                  </a:cubicBezTo>
                </a:path>
                <a:path w="43180" h="23297" stroke="0" extrusionOk="0">
                  <a:moveTo>
                    <a:pt x="66" y="23297"/>
                  </a:moveTo>
                  <a:cubicBezTo>
                    <a:pt x="22" y="22732"/>
                    <a:pt x="0" y="22166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167" y="-1"/>
                    <a:pt x="42681" y="9112"/>
                    <a:pt x="43179" y="20669"/>
                  </a:cubicBezTo>
                  <a:lnTo>
                    <a:pt x="21600" y="21600"/>
                  </a:lnTo>
                  <a:close/>
                </a:path>
              </a:pathLst>
            </a:custGeom>
            <a:solidFill>
              <a:schemeClr val="accent2">
                <a:alpha val="99001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2" name="Group 6"/>
            <p:cNvGrpSpPr>
              <a:grpSpLocks/>
            </p:cNvGrpSpPr>
            <p:nvPr/>
          </p:nvGrpSpPr>
          <p:grpSpPr bwMode="auto">
            <a:xfrm rot="17866498" flipH="1" flipV="1">
              <a:off x="4650854" y="5040634"/>
              <a:ext cx="2377552" cy="582781"/>
              <a:chOff x="2532" y="1051"/>
              <a:chExt cx="893" cy="246"/>
            </a:xfrm>
          </p:grpSpPr>
          <p:grpSp>
            <p:nvGrpSpPr>
              <p:cNvPr id="3" name="Group 7"/>
              <p:cNvGrpSpPr>
                <a:grpSpLocks/>
              </p:cNvGrpSpPr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43016" name="AutoShape 8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43017" name="AutoShape 9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43018" name="AutoShape 10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43019" name="AutoShape 11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grpSp>
            <p:nvGrpSpPr>
              <p:cNvPr id="4" name="Group 12"/>
              <p:cNvGrpSpPr>
                <a:grpSpLocks/>
              </p:cNvGrpSpPr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43021" name="AutoShape 13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43022" name="AutoShape 14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43023" name="AutoShape 15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43024" name="AutoShape 16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</p:grpSp>
        <p:sp>
          <p:nvSpPr>
            <p:cNvPr id="43025" name="Text Box 17"/>
            <p:cNvSpPr txBox="1">
              <a:spLocks noChangeArrowheads="1"/>
            </p:cNvSpPr>
            <p:nvPr/>
          </p:nvSpPr>
          <p:spPr bwMode="white">
            <a:xfrm>
              <a:off x="3984020" y="4119978"/>
              <a:ext cx="1233786" cy="141181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US" sz="2400" b="1" dirty="0">
                  <a:latin typeface="+mj-lt"/>
                  <a:cs typeface="Arial" charset="0"/>
                </a:rPr>
                <a:t>have the </a:t>
              </a:r>
              <a:r>
                <a:rPr lang="en-US" sz="2400" b="1" u="sng" dirty="0">
                  <a:latin typeface="+mj-lt"/>
                  <a:cs typeface="Arial" charset="0"/>
                </a:rPr>
                <a:t>SAME MEANING</a:t>
              </a:r>
              <a:r>
                <a:rPr lang="en-US" sz="2400" b="1" dirty="0">
                  <a:latin typeface="+mj-lt"/>
                  <a:cs typeface="Arial" charset="0"/>
                </a:rPr>
                <a:t>: lexical or grammatical</a:t>
              </a:r>
            </a:p>
          </p:txBody>
        </p:sp>
      </p:grpSp>
      <p:grpSp>
        <p:nvGrpSpPr>
          <p:cNvPr id="5" name="Group 51"/>
          <p:cNvGrpSpPr>
            <a:grpSpLocks/>
          </p:cNvGrpSpPr>
          <p:nvPr/>
        </p:nvGrpSpPr>
        <p:grpSpPr bwMode="auto">
          <a:xfrm>
            <a:off x="379961" y="1722437"/>
            <a:ext cx="8611639" cy="944563"/>
            <a:chOff x="144" y="1032"/>
            <a:chExt cx="3174" cy="595"/>
          </a:xfrm>
        </p:grpSpPr>
        <p:sp>
          <p:nvSpPr>
            <p:cNvPr id="43060" name="AutoShape 52"/>
            <p:cNvSpPr>
              <a:spLocks noChangeArrowheads="1"/>
            </p:cNvSpPr>
            <p:nvPr/>
          </p:nvSpPr>
          <p:spPr bwMode="auto">
            <a:xfrm>
              <a:off x="144" y="1032"/>
              <a:ext cx="3174" cy="595"/>
            </a:xfrm>
            <a:prstGeom prst="wedgeRectCallout">
              <a:avLst>
                <a:gd name="adj1" fmla="val -7444"/>
                <a:gd name="adj2" fmla="val 84354"/>
              </a:avLst>
            </a:prstGeom>
            <a:solidFill>
              <a:srgbClr val="FFFFFF"/>
            </a:solidFill>
            <a:ln w="38100">
              <a:solidFill>
                <a:schemeClr val="accent2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/>
              <a:endParaRPr lang="en-US">
                <a:cs typeface="Arial" charset="0"/>
              </a:endParaRPr>
            </a:p>
          </p:txBody>
        </p:sp>
        <p:sp>
          <p:nvSpPr>
            <p:cNvPr id="43061" name="Rectangle 53"/>
            <p:cNvSpPr>
              <a:spLocks noChangeArrowheads="1"/>
            </p:cNvSpPr>
            <p:nvPr/>
          </p:nvSpPr>
          <p:spPr bwMode="auto">
            <a:xfrm>
              <a:off x="236" y="1099"/>
              <a:ext cx="3021" cy="36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 eaLnBrk="0" hangingPunct="0"/>
              <a:r>
                <a:rPr lang="en-US" sz="3200" dirty="0">
                  <a:latin typeface="Candara" pitchFamily="34" charset="0"/>
                </a:rPr>
                <a:t>Allomorphs of the same morpheme:</a:t>
              </a:r>
              <a:endParaRPr lang="en-US" sz="3200" dirty="0">
                <a:cs typeface="Arial" charset="0"/>
              </a:endParaRPr>
            </a:p>
          </p:txBody>
        </p:sp>
      </p:grpSp>
      <p:sp>
        <p:nvSpPr>
          <p:cNvPr id="55" name="Title 1"/>
          <p:cNvSpPr txBox="1">
            <a:spLocks/>
          </p:cNvSpPr>
          <p:nvPr/>
        </p:nvSpPr>
        <p:spPr>
          <a:xfrm>
            <a:off x="0" y="184150"/>
            <a:ext cx="9144000" cy="1492250"/>
          </a:xfrm>
          <a:prstGeom prst="rect">
            <a:avLst/>
          </a:prstGeom>
          <a:solidFill>
            <a:srgbClr val="FFFFFF">
              <a:alpha val="65098"/>
            </a:srgbClr>
          </a:solidFill>
          <a:ln w="25400" cap="flat" cmpd="sng" algn="ctr">
            <a:noFill/>
            <a:prstDash val="soli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430338" algn="l">
              <a:lnSpc>
                <a:spcPts val="4800"/>
              </a:lnSpc>
            </a:pPr>
            <a:r>
              <a:rPr lang="en-US" sz="4400" dirty="0">
                <a:latin typeface="Arial Black" pitchFamily="34" charset="0"/>
              </a:rPr>
              <a:t>1. Definition </a:t>
            </a:r>
          </a:p>
        </p:txBody>
      </p:sp>
      <p:sp>
        <p:nvSpPr>
          <p:cNvPr id="58" name="Text Box 17"/>
          <p:cNvSpPr txBox="1">
            <a:spLocks noChangeArrowheads="1"/>
          </p:cNvSpPr>
          <p:nvPr/>
        </p:nvSpPr>
        <p:spPr bwMode="white">
          <a:xfrm>
            <a:off x="4554955" y="2669500"/>
            <a:ext cx="2684045" cy="28931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b="1" dirty="0">
                <a:solidFill>
                  <a:schemeClr val="bg1"/>
                </a:solidFill>
                <a:latin typeface="Candara" pitchFamily="34" charset="0"/>
              </a:rPr>
              <a:t> are in </a:t>
            </a:r>
            <a:r>
              <a:rPr lang="en-US" sz="2800" b="1" u="sng" dirty="0">
                <a:solidFill>
                  <a:schemeClr val="bg1"/>
                </a:solidFill>
                <a:latin typeface="Candara" pitchFamily="34" charset="0"/>
              </a:rPr>
              <a:t>complementary distribution </a:t>
            </a:r>
          </a:p>
          <a:p>
            <a:r>
              <a:rPr lang="en-US" sz="2800" dirty="0">
                <a:solidFill>
                  <a:schemeClr val="bg1"/>
                </a:solidFill>
                <a:latin typeface="Candara" pitchFamily="34" charset="0"/>
              </a:rPr>
              <a:t>(NOT co-exist in the same word)</a:t>
            </a:r>
            <a:endParaRPr lang="en-US" sz="2800" dirty="0">
              <a:solidFill>
                <a:schemeClr val="bg1"/>
              </a:solidFill>
              <a:latin typeface="+mj-lt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2610152" y="2026898"/>
            <a:ext cx="3763822" cy="3809662"/>
            <a:chOff x="1743" y="1483"/>
            <a:chExt cx="2139" cy="2115"/>
          </a:xfrm>
        </p:grpSpPr>
        <p:sp>
          <p:nvSpPr>
            <p:cNvPr id="39941" name="AutoShape 5"/>
            <p:cNvSpPr>
              <a:spLocks noChangeArrowheads="1"/>
            </p:cNvSpPr>
            <p:nvPr/>
          </p:nvSpPr>
          <p:spPr bwMode="invGray">
            <a:xfrm rot="-25173933">
              <a:off x="1743" y="1483"/>
              <a:ext cx="2078" cy="2078"/>
            </a:xfrm>
            <a:custGeom>
              <a:avLst/>
              <a:gdLst>
                <a:gd name="G0" fmla="+- 7913 0 0"/>
                <a:gd name="G1" fmla="+- -9813868 0 0"/>
                <a:gd name="G2" fmla="+- 0 0 -9813868"/>
                <a:gd name="T0" fmla="*/ 0 256 1"/>
                <a:gd name="T1" fmla="*/ 180 256 1"/>
                <a:gd name="G3" fmla="+- -9813868 T0 T1"/>
                <a:gd name="T2" fmla="*/ 0 256 1"/>
                <a:gd name="T3" fmla="*/ 90 256 1"/>
                <a:gd name="G4" fmla="+- -9813868 T2 T3"/>
                <a:gd name="G5" fmla="*/ G4 2 1"/>
                <a:gd name="T4" fmla="*/ 90 256 1"/>
                <a:gd name="T5" fmla="*/ 0 256 1"/>
                <a:gd name="G6" fmla="+- -9813868 T4 T5"/>
                <a:gd name="G7" fmla="*/ G6 2 1"/>
                <a:gd name="G8" fmla="abs -9813868"/>
                <a:gd name="T6" fmla="*/ 0 256 1"/>
                <a:gd name="T7" fmla="*/ 90 256 1"/>
                <a:gd name="G9" fmla="+- G8 T6 T7"/>
                <a:gd name="G10" fmla="?: G9 G7 G5"/>
                <a:gd name="T8" fmla="*/ 0 256 1"/>
                <a:gd name="T9" fmla="*/ 360 256 1"/>
                <a:gd name="G11" fmla="+- G10 T8 T9"/>
                <a:gd name="G12" fmla="?: G10 G11 G10"/>
                <a:gd name="T10" fmla="*/ 0 256 1"/>
                <a:gd name="T11" fmla="*/ 360 256 1"/>
                <a:gd name="G13" fmla="+- G12 T10 T11"/>
                <a:gd name="G14" fmla="?: G12 G13 G12"/>
                <a:gd name="G15" fmla="+- 0 0 G14"/>
                <a:gd name="G16" fmla="+- 10800 0 0"/>
                <a:gd name="G17" fmla="+- 10800 0 7913"/>
                <a:gd name="G18" fmla="*/ 7913 1 2"/>
                <a:gd name="G19" fmla="+- G18 5400 0"/>
                <a:gd name="G20" fmla="cos G19 -9813868"/>
                <a:gd name="G21" fmla="sin G19 -9813868"/>
                <a:gd name="G22" fmla="+- G20 10800 0"/>
                <a:gd name="G23" fmla="+- G21 10800 0"/>
                <a:gd name="G24" fmla="+- 10800 0 G20"/>
                <a:gd name="G25" fmla="+- 7913 10800 0"/>
                <a:gd name="G26" fmla="?: G9 G17 G25"/>
                <a:gd name="G27" fmla="?: G9 0 21600"/>
                <a:gd name="G28" fmla="cos 10800 -9813868"/>
                <a:gd name="G29" fmla="sin 10800 -9813868"/>
                <a:gd name="G30" fmla="sin 7913 -9813868"/>
                <a:gd name="G31" fmla="+- G28 10800 0"/>
                <a:gd name="G32" fmla="+- G29 10800 0"/>
                <a:gd name="G33" fmla="+- G30 10800 0"/>
                <a:gd name="G34" fmla="?: G4 0 G31"/>
                <a:gd name="G35" fmla="?: -9813868 G34 0"/>
                <a:gd name="G36" fmla="?: G6 G35 G31"/>
                <a:gd name="G37" fmla="+- 21600 0 G36"/>
                <a:gd name="G38" fmla="?: G4 0 G33"/>
                <a:gd name="G39" fmla="?: -9813868 G38 G32"/>
                <a:gd name="G40" fmla="?: G6 G39 0"/>
                <a:gd name="G41" fmla="?: G4 G32 21600"/>
                <a:gd name="G42" fmla="?: G6 G41 G33"/>
                <a:gd name="T12" fmla="*/ 10800 w 21600"/>
                <a:gd name="T13" fmla="*/ 0 h 21600"/>
                <a:gd name="T14" fmla="*/ 2717 w 21600"/>
                <a:gd name="T15" fmla="*/ 6085 h 21600"/>
                <a:gd name="T16" fmla="*/ 10800 w 21600"/>
                <a:gd name="T17" fmla="*/ 2887 h 21600"/>
                <a:gd name="T18" fmla="*/ 18883 w 21600"/>
                <a:gd name="T19" fmla="*/ 6085 h 21600"/>
                <a:gd name="T20" fmla="*/ G36 w 21600"/>
                <a:gd name="T21" fmla="*/ G40 h 21600"/>
                <a:gd name="T22" fmla="*/ G37 w 21600"/>
                <a:gd name="T23" fmla="*/ G42 h 21600"/>
              </a:gdLst>
              <a:ahLst/>
              <a:cxnLst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T20" t="T21" r="T22" b="T23"/>
              <a:pathLst>
                <a:path w="21600" h="21600">
                  <a:moveTo>
                    <a:pt x="3964" y="6813"/>
                  </a:moveTo>
                  <a:cubicBezTo>
                    <a:pt x="5382" y="4382"/>
                    <a:pt x="7985" y="2886"/>
                    <a:pt x="10800" y="2887"/>
                  </a:cubicBezTo>
                  <a:cubicBezTo>
                    <a:pt x="13614" y="2887"/>
                    <a:pt x="16217" y="4382"/>
                    <a:pt x="17635" y="6813"/>
                  </a:cubicBezTo>
                  <a:lnTo>
                    <a:pt x="20129" y="5358"/>
                  </a:lnTo>
                  <a:cubicBezTo>
                    <a:pt x="18193" y="2040"/>
                    <a:pt x="14641" y="-1"/>
                    <a:pt x="10799" y="0"/>
                  </a:cubicBezTo>
                  <a:cubicBezTo>
                    <a:pt x="6958" y="0"/>
                    <a:pt x="3406" y="2040"/>
                    <a:pt x="1470" y="5358"/>
                  </a:cubicBezTo>
                  <a:close/>
                </a:path>
              </a:pathLst>
            </a:custGeom>
            <a:solidFill>
              <a:schemeClr val="accent1"/>
            </a:solidFill>
            <a:ln w="12700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9942" name="AutoShape 6"/>
            <p:cNvSpPr>
              <a:spLocks noChangeArrowheads="1"/>
            </p:cNvSpPr>
            <p:nvPr/>
          </p:nvSpPr>
          <p:spPr bwMode="invGray">
            <a:xfrm rot="-17991942">
              <a:off x="1804" y="1485"/>
              <a:ext cx="2078" cy="2078"/>
            </a:xfrm>
            <a:custGeom>
              <a:avLst/>
              <a:gdLst>
                <a:gd name="G0" fmla="+- 7973 0 0"/>
                <a:gd name="G1" fmla="+- -9819493 0 0"/>
                <a:gd name="G2" fmla="+- 0 0 -9819493"/>
                <a:gd name="T0" fmla="*/ 0 256 1"/>
                <a:gd name="T1" fmla="*/ 180 256 1"/>
                <a:gd name="G3" fmla="+- -9819493 T0 T1"/>
                <a:gd name="T2" fmla="*/ 0 256 1"/>
                <a:gd name="T3" fmla="*/ 90 256 1"/>
                <a:gd name="G4" fmla="+- -9819493 T2 T3"/>
                <a:gd name="G5" fmla="*/ G4 2 1"/>
                <a:gd name="T4" fmla="*/ 90 256 1"/>
                <a:gd name="T5" fmla="*/ 0 256 1"/>
                <a:gd name="G6" fmla="+- -9819493 T4 T5"/>
                <a:gd name="G7" fmla="*/ G6 2 1"/>
                <a:gd name="G8" fmla="abs -9819493"/>
                <a:gd name="T6" fmla="*/ 0 256 1"/>
                <a:gd name="T7" fmla="*/ 90 256 1"/>
                <a:gd name="G9" fmla="+- G8 T6 T7"/>
                <a:gd name="G10" fmla="?: G9 G7 G5"/>
                <a:gd name="T8" fmla="*/ 0 256 1"/>
                <a:gd name="T9" fmla="*/ 360 256 1"/>
                <a:gd name="G11" fmla="+- G10 T8 T9"/>
                <a:gd name="G12" fmla="?: G10 G11 G10"/>
                <a:gd name="T10" fmla="*/ 0 256 1"/>
                <a:gd name="T11" fmla="*/ 360 256 1"/>
                <a:gd name="G13" fmla="+- G12 T10 T11"/>
                <a:gd name="G14" fmla="?: G12 G13 G12"/>
                <a:gd name="G15" fmla="+- 0 0 G14"/>
                <a:gd name="G16" fmla="+- 10800 0 0"/>
                <a:gd name="G17" fmla="+- 10800 0 7973"/>
                <a:gd name="G18" fmla="*/ 7973 1 2"/>
                <a:gd name="G19" fmla="+- G18 5400 0"/>
                <a:gd name="G20" fmla="cos G19 -9819493"/>
                <a:gd name="G21" fmla="sin G19 -9819493"/>
                <a:gd name="G22" fmla="+- G20 10800 0"/>
                <a:gd name="G23" fmla="+- G21 10800 0"/>
                <a:gd name="G24" fmla="+- 10800 0 G20"/>
                <a:gd name="G25" fmla="+- 7973 10800 0"/>
                <a:gd name="G26" fmla="?: G9 G17 G25"/>
                <a:gd name="G27" fmla="?: G9 0 21600"/>
                <a:gd name="G28" fmla="cos 10800 -9819493"/>
                <a:gd name="G29" fmla="sin 10800 -9819493"/>
                <a:gd name="G30" fmla="sin 7973 -9819493"/>
                <a:gd name="G31" fmla="+- G28 10800 0"/>
                <a:gd name="G32" fmla="+- G29 10800 0"/>
                <a:gd name="G33" fmla="+- G30 10800 0"/>
                <a:gd name="G34" fmla="?: G4 0 G31"/>
                <a:gd name="G35" fmla="?: -9819493 G34 0"/>
                <a:gd name="G36" fmla="?: G6 G35 G31"/>
                <a:gd name="G37" fmla="+- 21600 0 G36"/>
                <a:gd name="G38" fmla="?: G4 0 G33"/>
                <a:gd name="G39" fmla="?: -9819493 G38 G32"/>
                <a:gd name="G40" fmla="?: G6 G39 0"/>
                <a:gd name="G41" fmla="?: G4 G32 21600"/>
                <a:gd name="G42" fmla="?: G6 G41 G33"/>
                <a:gd name="T12" fmla="*/ 10800 w 21600"/>
                <a:gd name="T13" fmla="*/ 0 h 21600"/>
                <a:gd name="T14" fmla="*/ 2684 w 21600"/>
                <a:gd name="T15" fmla="*/ 6082 h 21600"/>
                <a:gd name="T16" fmla="*/ 10800 w 21600"/>
                <a:gd name="T17" fmla="*/ 2827 h 21600"/>
                <a:gd name="T18" fmla="*/ 18916 w 21600"/>
                <a:gd name="T19" fmla="*/ 6082 h 21600"/>
                <a:gd name="T20" fmla="*/ G36 w 21600"/>
                <a:gd name="T21" fmla="*/ G40 h 21600"/>
                <a:gd name="T22" fmla="*/ G37 w 21600"/>
                <a:gd name="T23" fmla="*/ G42 h 21600"/>
              </a:gdLst>
              <a:ahLst/>
              <a:cxnLst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T20" t="T21" r="T22" b="T23"/>
              <a:pathLst>
                <a:path w="21600" h="21600">
                  <a:moveTo>
                    <a:pt x="3906" y="6793"/>
                  </a:moveTo>
                  <a:cubicBezTo>
                    <a:pt x="5334" y="4337"/>
                    <a:pt x="7959" y="2826"/>
                    <a:pt x="10800" y="2827"/>
                  </a:cubicBezTo>
                  <a:cubicBezTo>
                    <a:pt x="13640" y="2827"/>
                    <a:pt x="16265" y="4337"/>
                    <a:pt x="17693" y="6793"/>
                  </a:cubicBezTo>
                  <a:lnTo>
                    <a:pt x="20137" y="5372"/>
                  </a:lnTo>
                  <a:cubicBezTo>
                    <a:pt x="18204" y="2046"/>
                    <a:pt x="14647" y="-1"/>
                    <a:pt x="10799" y="0"/>
                  </a:cubicBezTo>
                  <a:cubicBezTo>
                    <a:pt x="6952" y="0"/>
                    <a:pt x="3395" y="2046"/>
                    <a:pt x="1462" y="5372"/>
                  </a:cubicBez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9943" name="AutoShape 7"/>
            <p:cNvSpPr>
              <a:spLocks noChangeArrowheads="1"/>
            </p:cNvSpPr>
            <p:nvPr/>
          </p:nvSpPr>
          <p:spPr bwMode="invGray">
            <a:xfrm rot="10800000">
              <a:off x="1767" y="1520"/>
              <a:ext cx="2078" cy="2078"/>
            </a:xfrm>
            <a:custGeom>
              <a:avLst/>
              <a:gdLst>
                <a:gd name="G0" fmla="+- 7969 0 0"/>
                <a:gd name="G1" fmla="+- -9831808 0 0"/>
                <a:gd name="G2" fmla="+- 0 0 -9831808"/>
                <a:gd name="T0" fmla="*/ 0 256 1"/>
                <a:gd name="T1" fmla="*/ 180 256 1"/>
                <a:gd name="G3" fmla="+- -9831808 T0 T1"/>
                <a:gd name="T2" fmla="*/ 0 256 1"/>
                <a:gd name="T3" fmla="*/ 90 256 1"/>
                <a:gd name="G4" fmla="+- -9831808 T2 T3"/>
                <a:gd name="G5" fmla="*/ G4 2 1"/>
                <a:gd name="T4" fmla="*/ 90 256 1"/>
                <a:gd name="T5" fmla="*/ 0 256 1"/>
                <a:gd name="G6" fmla="+- -9831808 T4 T5"/>
                <a:gd name="G7" fmla="*/ G6 2 1"/>
                <a:gd name="G8" fmla="abs -9831808"/>
                <a:gd name="T6" fmla="*/ 0 256 1"/>
                <a:gd name="T7" fmla="*/ 90 256 1"/>
                <a:gd name="G9" fmla="+- G8 T6 T7"/>
                <a:gd name="G10" fmla="?: G9 G7 G5"/>
                <a:gd name="T8" fmla="*/ 0 256 1"/>
                <a:gd name="T9" fmla="*/ 360 256 1"/>
                <a:gd name="G11" fmla="+- G10 T8 T9"/>
                <a:gd name="G12" fmla="?: G10 G11 G10"/>
                <a:gd name="T10" fmla="*/ 0 256 1"/>
                <a:gd name="T11" fmla="*/ 360 256 1"/>
                <a:gd name="G13" fmla="+- G12 T10 T11"/>
                <a:gd name="G14" fmla="?: G12 G13 G12"/>
                <a:gd name="G15" fmla="+- 0 0 G14"/>
                <a:gd name="G16" fmla="+- 10800 0 0"/>
                <a:gd name="G17" fmla="+- 10800 0 7969"/>
                <a:gd name="G18" fmla="*/ 7969 1 2"/>
                <a:gd name="G19" fmla="+- G18 5400 0"/>
                <a:gd name="G20" fmla="cos G19 -9831808"/>
                <a:gd name="G21" fmla="sin G19 -9831808"/>
                <a:gd name="G22" fmla="+- G20 10800 0"/>
                <a:gd name="G23" fmla="+- G21 10800 0"/>
                <a:gd name="G24" fmla="+- 10800 0 G20"/>
                <a:gd name="G25" fmla="+- 7969 10800 0"/>
                <a:gd name="G26" fmla="?: G9 G17 G25"/>
                <a:gd name="G27" fmla="?: G9 0 21600"/>
                <a:gd name="G28" fmla="cos 10800 -9831808"/>
                <a:gd name="G29" fmla="sin 10800 -9831808"/>
                <a:gd name="G30" fmla="sin 7969 -9831808"/>
                <a:gd name="G31" fmla="+- G28 10800 0"/>
                <a:gd name="G32" fmla="+- G29 10800 0"/>
                <a:gd name="G33" fmla="+- G30 10800 0"/>
                <a:gd name="G34" fmla="?: G4 0 G31"/>
                <a:gd name="G35" fmla="?: -9831808 G34 0"/>
                <a:gd name="G36" fmla="?: G6 G35 G31"/>
                <a:gd name="G37" fmla="+- 21600 0 G36"/>
                <a:gd name="G38" fmla="?: G4 0 G33"/>
                <a:gd name="G39" fmla="?: -9831808 G38 G32"/>
                <a:gd name="G40" fmla="?: G6 G39 0"/>
                <a:gd name="G41" fmla="?: G4 G32 21600"/>
                <a:gd name="G42" fmla="?: G6 G41 G33"/>
                <a:gd name="T12" fmla="*/ 10800 w 21600"/>
                <a:gd name="T13" fmla="*/ 0 h 21600"/>
                <a:gd name="T14" fmla="*/ 2670 w 21600"/>
                <a:gd name="T15" fmla="*/ 6110 h 21600"/>
                <a:gd name="T16" fmla="*/ 10800 w 21600"/>
                <a:gd name="T17" fmla="*/ 2831 h 21600"/>
                <a:gd name="T18" fmla="*/ 18930 w 21600"/>
                <a:gd name="T19" fmla="*/ 6110 h 21600"/>
                <a:gd name="T20" fmla="*/ G36 w 21600"/>
                <a:gd name="T21" fmla="*/ G40 h 21600"/>
                <a:gd name="T22" fmla="*/ G37 w 21600"/>
                <a:gd name="T23" fmla="*/ G42 h 21600"/>
              </a:gdLst>
              <a:ahLst/>
              <a:cxnLst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T20" t="T21" r="T22" b="T23"/>
              <a:pathLst>
                <a:path w="21600" h="21600">
                  <a:moveTo>
                    <a:pt x="3897" y="6818"/>
                  </a:moveTo>
                  <a:cubicBezTo>
                    <a:pt x="5320" y="4351"/>
                    <a:pt x="7951" y="2830"/>
                    <a:pt x="10800" y="2831"/>
                  </a:cubicBezTo>
                  <a:cubicBezTo>
                    <a:pt x="13648" y="2831"/>
                    <a:pt x="16279" y="4351"/>
                    <a:pt x="17702" y="6818"/>
                  </a:cubicBezTo>
                  <a:lnTo>
                    <a:pt x="20155" y="5403"/>
                  </a:lnTo>
                  <a:cubicBezTo>
                    <a:pt x="18226" y="2059"/>
                    <a:pt x="14659" y="-1"/>
                    <a:pt x="10799" y="0"/>
                  </a:cubicBezTo>
                  <a:cubicBezTo>
                    <a:pt x="6940" y="0"/>
                    <a:pt x="3373" y="2059"/>
                    <a:pt x="1444" y="5403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39944" name="AutoShape 8"/>
          <p:cNvSpPr>
            <a:spLocks noChangeArrowheads="1"/>
          </p:cNvSpPr>
          <p:nvPr/>
        </p:nvSpPr>
        <p:spPr bwMode="gray">
          <a:xfrm>
            <a:off x="2213960" y="1600200"/>
            <a:ext cx="4556205" cy="4661144"/>
          </a:xfrm>
          <a:custGeom>
            <a:avLst/>
            <a:gdLst>
              <a:gd name="G0" fmla="+- 542 0 0"/>
              <a:gd name="G1" fmla="+- 21600 0 542"/>
              <a:gd name="G2" fmla="+- 21600 0 542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2" y="10800"/>
                </a:moveTo>
                <a:cubicBezTo>
                  <a:pt x="542" y="16465"/>
                  <a:pt x="5135" y="21058"/>
                  <a:pt x="10800" y="21058"/>
                </a:cubicBezTo>
                <a:cubicBezTo>
                  <a:pt x="16465" y="21058"/>
                  <a:pt x="21058" y="16465"/>
                  <a:pt x="21058" y="10800"/>
                </a:cubicBezTo>
                <a:cubicBezTo>
                  <a:pt x="21058" y="5135"/>
                  <a:pt x="16465" y="542"/>
                  <a:pt x="10800" y="542"/>
                </a:cubicBezTo>
                <a:cubicBezTo>
                  <a:pt x="5135" y="542"/>
                  <a:pt x="542" y="5135"/>
                  <a:pt x="542" y="10800"/>
                </a:cubicBezTo>
                <a:close/>
              </a:path>
            </a:pathLst>
          </a:custGeom>
          <a:solidFill>
            <a:srgbClr val="C0C0C0">
              <a:alpha val="50195"/>
            </a:srgbClr>
          </a:solidFill>
          <a:ln w="12700" algn="ctr">
            <a:solidFill>
              <a:srgbClr val="C0C0C0"/>
            </a:solidFill>
            <a:round/>
            <a:headEnd/>
            <a:tailEnd/>
          </a:ln>
          <a:effectLst/>
        </p:spPr>
        <p:txBody>
          <a:bodyPr anchor="ctr"/>
          <a:lstStyle/>
          <a:p>
            <a:endParaRPr lang="en-US"/>
          </a:p>
        </p:txBody>
      </p:sp>
      <p:sp>
        <p:nvSpPr>
          <p:cNvPr id="57" name="Rectangle 56"/>
          <p:cNvSpPr>
            <a:spLocks noChangeArrowheads="1"/>
          </p:cNvSpPr>
          <p:nvPr/>
        </p:nvSpPr>
        <p:spPr bwMode="gray">
          <a:xfrm>
            <a:off x="3569983" y="3652776"/>
            <a:ext cx="1870697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2400" b="1" dirty="0">
                <a:latin typeface="+mj-lt"/>
                <a:cs typeface="Arial" charset="0"/>
              </a:rPr>
              <a:t>morpheme {-S</a:t>
            </a:r>
            <a:r>
              <a:rPr lang="en-US" sz="2400" b="1" baseline="-25000" dirty="0">
                <a:latin typeface="+mj-lt"/>
                <a:cs typeface="Arial" charset="0"/>
              </a:rPr>
              <a:t>1</a:t>
            </a:r>
            <a:r>
              <a:rPr lang="en-US" sz="2400" b="1" dirty="0">
                <a:latin typeface="+mj-lt"/>
                <a:cs typeface="Arial" charset="0"/>
              </a:rPr>
              <a:t>}</a:t>
            </a:r>
          </a:p>
        </p:txBody>
      </p:sp>
      <p:sp>
        <p:nvSpPr>
          <p:cNvPr id="39946" name="Oval 10"/>
          <p:cNvSpPr>
            <a:spLocks noChangeArrowheads="1"/>
          </p:cNvSpPr>
          <p:nvPr/>
        </p:nvSpPr>
        <p:spPr bwMode="gray">
          <a:xfrm>
            <a:off x="3707154" y="3127126"/>
            <a:ext cx="1567948" cy="1607291"/>
          </a:xfrm>
          <a:prstGeom prst="ellipse">
            <a:avLst/>
          </a:prstGeom>
          <a:noFill/>
          <a:ln w="25400" algn="ctr">
            <a:solidFill>
              <a:srgbClr val="808080"/>
            </a:solidFill>
            <a:round/>
            <a:headEnd/>
            <a:tailEnd/>
          </a:ln>
          <a:effectLst/>
        </p:spPr>
        <p:txBody>
          <a:bodyPr anchor="ctr"/>
          <a:lstStyle/>
          <a:p>
            <a:endParaRPr lang="en-US"/>
          </a:p>
        </p:txBody>
      </p:sp>
      <p:sp>
        <p:nvSpPr>
          <p:cNvPr id="39947" name="AutoShape 11"/>
          <p:cNvSpPr>
            <a:spLocks noChangeArrowheads="1"/>
          </p:cNvSpPr>
          <p:nvPr/>
        </p:nvSpPr>
        <p:spPr bwMode="gray">
          <a:xfrm flipV="1">
            <a:off x="4303311" y="4800600"/>
            <a:ext cx="344889" cy="452472"/>
          </a:xfrm>
          <a:prstGeom prst="upArrow">
            <a:avLst>
              <a:gd name="adj1" fmla="val 55046"/>
              <a:gd name="adj2" fmla="val 54448"/>
            </a:avLst>
          </a:prstGeom>
          <a:solidFill>
            <a:srgbClr val="C0C0C0"/>
          </a:solidFill>
          <a:ln w="25400" algn="ctr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endParaRPr lang="en-US"/>
          </a:p>
        </p:txBody>
      </p:sp>
      <p:sp>
        <p:nvSpPr>
          <p:cNvPr id="39948" name="AutoShape 12"/>
          <p:cNvSpPr>
            <a:spLocks noChangeArrowheads="1"/>
          </p:cNvSpPr>
          <p:nvPr/>
        </p:nvSpPr>
        <p:spPr bwMode="gray">
          <a:xfrm rot="14498763" flipV="1">
            <a:off x="5294445" y="3123277"/>
            <a:ext cx="392255" cy="490501"/>
          </a:xfrm>
          <a:prstGeom prst="upArrow">
            <a:avLst>
              <a:gd name="adj1" fmla="val 55046"/>
              <a:gd name="adj2" fmla="val 54688"/>
            </a:avLst>
          </a:prstGeom>
          <a:solidFill>
            <a:srgbClr val="C0C0C0"/>
          </a:solidFill>
          <a:ln w="25400" algn="ctr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endParaRPr lang="en-US"/>
          </a:p>
        </p:txBody>
      </p:sp>
      <p:sp>
        <p:nvSpPr>
          <p:cNvPr id="39949" name="AutoShape 13"/>
          <p:cNvSpPr>
            <a:spLocks noChangeArrowheads="1"/>
          </p:cNvSpPr>
          <p:nvPr/>
        </p:nvSpPr>
        <p:spPr bwMode="gray">
          <a:xfrm rot="7128661" flipH="1" flipV="1">
            <a:off x="3318077" y="3100841"/>
            <a:ext cx="392255" cy="459424"/>
          </a:xfrm>
          <a:prstGeom prst="upArrow">
            <a:avLst>
              <a:gd name="adj1" fmla="val 55046"/>
              <a:gd name="adj2" fmla="val 54688"/>
            </a:avLst>
          </a:prstGeom>
          <a:solidFill>
            <a:srgbClr val="C0C0C0"/>
          </a:solidFill>
          <a:ln w="25400" algn="ctr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endParaRPr lang="en-US"/>
          </a:p>
        </p:txBody>
      </p:sp>
      <p:sp>
        <p:nvSpPr>
          <p:cNvPr id="119" name="Rectangle 118"/>
          <p:cNvSpPr/>
          <p:nvPr/>
        </p:nvSpPr>
        <p:spPr>
          <a:xfrm>
            <a:off x="7003244" y="1628080"/>
            <a:ext cx="2218300" cy="138499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800" b="1" dirty="0">
                <a:latin typeface="Candara" pitchFamily="34" charset="0"/>
                <a:cs typeface="Arial" charset="0"/>
              </a:rPr>
              <a:t>After voiced consonants and vowels </a:t>
            </a:r>
          </a:p>
        </p:txBody>
      </p:sp>
      <p:sp>
        <p:nvSpPr>
          <p:cNvPr id="120" name="Rectangle 119"/>
          <p:cNvSpPr/>
          <p:nvPr/>
        </p:nvSpPr>
        <p:spPr>
          <a:xfrm>
            <a:off x="-243246" y="2229073"/>
            <a:ext cx="2216431" cy="1384995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en-US" sz="2800" b="1" dirty="0">
                <a:latin typeface="Candara" pitchFamily="34" charset="0"/>
                <a:cs typeface="Arial" charset="0"/>
              </a:rPr>
              <a:t>After voiceless consonants</a:t>
            </a:r>
            <a:endParaRPr lang="en-US" sz="2400" b="1" dirty="0">
              <a:latin typeface="Candara" pitchFamily="34" charset="0"/>
              <a:cs typeface="Arial" charset="0"/>
            </a:endParaRPr>
          </a:p>
        </p:txBody>
      </p:sp>
      <p:sp>
        <p:nvSpPr>
          <p:cNvPr id="121" name="Rectangle 120"/>
          <p:cNvSpPr/>
          <p:nvPr/>
        </p:nvSpPr>
        <p:spPr>
          <a:xfrm>
            <a:off x="4940581" y="5943600"/>
            <a:ext cx="414202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>
                <a:latin typeface="Candara" pitchFamily="34" charset="0"/>
                <a:cs typeface="Arial" charset="0"/>
              </a:rPr>
              <a:t>After sibilant consonants</a:t>
            </a:r>
          </a:p>
          <a:p>
            <a:r>
              <a:rPr lang="en-US" sz="2800" dirty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/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z/,/ ʒ/, /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dʒ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/.</a:t>
            </a:r>
            <a:endParaRPr lang="en-US" sz="2800" b="1" dirty="0">
              <a:latin typeface="Candara" pitchFamily="34" charset="0"/>
              <a:cs typeface="Arial" charset="0"/>
            </a:endParaRPr>
          </a:p>
        </p:txBody>
      </p:sp>
      <p:sp>
        <p:nvSpPr>
          <p:cNvPr id="39953" name="WordArt 17"/>
          <p:cNvSpPr>
            <a:spLocks noChangeArrowheads="1" noChangeShapeType="1" noTextEdit="1"/>
          </p:cNvSpPr>
          <p:nvPr/>
        </p:nvSpPr>
        <p:spPr bwMode="gray">
          <a:xfrm rot="17790308">
            <a:off x="2697018" y="2626759"/>
            <a:ext cx="2567839" cy="2083744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2360202"/>
              </a:avLst>
            </a:prstTxWarp>
          </a:bodyPr>
          <a:lstStyle/>
          <a:p>
            <a:pPr algn="ctr"/>
            <a:r>
              <a:rPr lang="en-US" sz="2400" kern="10" dirty="0">
                <a:ln w="6350">
                  <a:solidFill>
                    <a:srgbClr val="FFFFFF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Candara" pitchFamily="34" charset="0"/>
              </a:rPr>
              <a:t>allomorph</a:t>
            </a:r>
          </a:p>
        </p:txBody>
      </p:sp>
      <p:sp>
        <p:nvSpPr>
          <p:cNvPr id="39954" name="WordArt 18"/>
          <p:cNvSpPr>
            <a:spLocks noChangeArrowheads="1" noChangeShapeType="1" noTextEdit="1"/>
          </p:cNvSpPr>
          <p:nvPr/>
        </p:nvSpPr>
        <p:spPr bwMode="gray">
          <a:xfrm rot="3721289">
            <a:off x="3717399" y="2603798"/>
            <a:ext cx="2567839" cy="2083744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2360202"/>
              </a:avLst>
            </a:prstTxWarp>
          </a:bodyPr>
          <a:lstStyle/>
          <a:p>
            <a:pPr algn="ctr"/>
            <a:r>
              <a:rPr lang="en-US" sz="2400" kern="10" dirty="0">
                <a:ln w="6350">
                  <a:solidFill>
                    <a:srgbClr val="FFFFFF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Candara" pitchFamily="34" charset="0"/>
              </a:rPr>
              <a:t>allomorph</a:t>
            </a:r>
          </a:p>
        </p:txBody>
      </p:sp>
      <p:sp>
        <p:nvSpPr>
          <p:cNvPr id="39955" name="WordArt 19"/>
          <p:cNvSpPr>
            <a:spLocks noChangeArrowheads="1" noChangeShapeType="1" noTextEdit="1"/>
          </p:cNvSpPr>
          <p:nvPr/>
        </p:nvSpPr>
        <p:spPr bwMode="gray">
          <a:xfrm>
            <a:off x="3490370" y="4572000"/>
            <a:ext cx="2042631" cy="1088749"/>
          </a:xfrm>
          <a:prstGeom prst="rect">
            <a:avLst/>
          </a:prstGeom>
        </p:spPr>
        <p:txBody>
          <a:bodyPr spcFirstLastPara="1" wrap="none" fromWordArt="1">
            <a:prstTxWarp prst="textArchDown">
              <a:avLst>
                <a:gd name="adj" fmla="val 0"/>
              </a:avLst>
            </a:prstTxWarp>
          </a:bodyPr>
          <a:lstStyle/>
          <a:p>
            <a:pPr algn="ctr"/>
            <a:r>
              <a:rPr lang="en-US" sz="2400" kern="10" dirty="0">
                <a:ln w="6350">
                  <a:solidFill>
                    <a:srgbClr val="FFFFFF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Candara" pitchFamily="34" charset="0"/>
              </a:rPr>
              <a:t>allomorph</a:t>
            </a:r>
          </a:p>
        </p:txBody>
      </p:sp>
      <p:sp>
        <p:nvSpPr>
          <p:cNvPr id="39956" name="Oval 20"/>
          <p:cNvSpPr>
            <a:spLocks noChangeArrowheads="1"/>
          </p:cNvSpPr>
          <p:nvPr/>
        </p:nvSpPr>
        <p:spPr bwMode="gray">
          <a:xfrm>
            <a:off x="1993438" y="2465076"/>
            <a:ext cx="732581" cy="750069"/>
          </a:xfrm>
          <a:prstGeom prst="ellipse">
            <a:avLst/>
          </a:prstGeom>
          <a:solidFill>
            <a:srgbClr val="FFFFFF"/>
          </a:solidFill>
          <a:ln w="28575" algn="ctr">
            <a:solidFill>
              <a:schemeClr val="accent1"/>
            </a:solidFill>
            <a:round/>
            <a:headEnd/>
            <a:tailEnd/>
          </a:ln>
          <a:effectLst/>
        </p:spPr>
        <p:txBody>
          <a:bodyPr anchor="ctr"/>
          <a:lstStyle/>
          <a:p>
            <a:endParaRPr lang="en-US"/>
          </a:p>
        </p:txBody>
      </p:sp>
      <p:sp>
        <p:nvSpPr>
          <p:cNvPr id="39963" name="Oval 27"/>
          <p:cNvSpPr>
            <a:spLocks noChangeArrowheads="1"/>
          </p:cNvSpPr>
          <p:nvPr/>
        </p:nvSpPr>
        <p:spPr bwMode="gray">
          <a:xfrm>
            <a:off x="4148198" y="5985808"/>
            <a:ext cx="732581" cy="750069"/>
          </a:xfrm>
          <a:prstGeom prst="ellipse">
            <a:avLst/>
          </a:prstGeom>
          <a:solidFill>
            <a:srgbClr val="FFFFFF"/>
          </a:solidFill>
          <a:ln w="28575" algn="ctr">
            <a:solidFill>
              <a:schemeClr val="accent2"/>
            </a:solidFill>
            <a:round/>
            <a:headEnd/>
            <a:tailEnd/>
          </a:ln>
          <a:effectLst/>
        </p:spPr>
        <p:txBody>
          <a:bodyPr anchor="ctr"/>
          <a:lstStyle/>
          <a:p>
            <a:endParaRPr lang="en-US"/>
          </a:p>
        </p:txBody>
      </p:sp>
      <p:sp>
        <p:nvSpPr>
          <p:cNvPr id="39968" name="Line 32"/>
          <p:cNvSpPr>
            <a:spLocks noChangeShapeType="1"/>
          </p:cNvSpPr>
          <p:nvPr/>
        </p:nvSpPr>
        <p:spPr bwMode="gray">
          <a:xfrm>
            <a:off x="4216760" y="6336554"/>
            <a:ext cx="308147" cy="171400"/>
          </a:xfrm>
          <a:prstGeom prst="line">
            <a:avLst/>
          </a:prstGeom>
          <a:noFill/>
          <a:ln w="19050">
            <a:solidFill>
              <a:srgbClr val="FFFF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9970" name="Oval 34"/>
          <p:cNvSpPr>
            <a:spLocks noChangeArrowheads="1"/>
          </p:cNvSpPr>
          <p:nvPr/>
        </p:nvSpPr>
        <p:spPr bwMode="gray">
          <a:xfrm>
            <a:off x="6259975" y="2447855"/>
            <a:ext cx="732581" cy="750069"/>
          </a:xfrm>
          <a:prstGeom prst="ellipse">
            <a:avLst/>
          </a:prstGeom>
          <a:solidFill>
            <a:srgbClr val="FFFFFF"/>
          </a:solidFill>
          <a:ln w="28575" algn="ctr">
            <a:solidFill>
              <a:schemeClr val="folHlink"/>
            </a:solidFill>
            <a:round/>
            <a:headEnd/>
            <a:tailEnd/>
          </a:ln>
          <a:effectLst/>
        </p:spPr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41" name="Title 1"/>
          <p:cNvSpPr txBox="1">
            <a:spLocks/>
          </p:cNvSpPr>
          <p:nvPr/>
        </p:nvSpPr>
        <p:spPr>
          <a:xfrm>
            <a:off x="1" y="76200"/>
            <a:ext cx="9144000" cy="1492250"/>
          </a:xfrm>
          <a:prstGeom prst="rect">
            <a:avLst/>
          </a:prstGeom>
          <a:solidFill>
            <a:srgbClr val="FFFFFF">
              <a:alpha val="65098"/>
            </a:srgbClr>
          </a:solidFill>
          <a:ln w="25400" cap="flat" cmpd="sng" algn="ctr">
            <a:noFill/>
            <a:prstDash val="soli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430338" algn="l">
              <a:lnSpc>
                <a:spcPts val="4800"/>
              </a:lnSpc>
            </a:pPr>
            <a:r>
              <a:rPr lang="en-US" sz="4400" dirty="0">
                <a:latin typeface="Arial Black" pitchFamily="34" charset="0"/>
              </a:rPr>
              <a:t>1. Definition </a:t>
            </a:r>
          </a:p>
        </p:txBody>
      </p:sp>
      <p:sp>
        <p:nvSpPr>
          <p:cNvPr id="43" name="Rectangle 42"/>
          <p:cNvSpPr/>
          <p:nvPr/>
        </p:nvSpPr>
        <p:spPr>
          <a:xfrm>
            <a:off x="2057400" y="2600980"/>
            <a:ext cx="6096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dirty="0">
                <a:latin typeface="+mn-lt"/>
                <a:cs typeface="Arial" charset="0"/>
              </a:rPr>
              <a:t>/s/</a:t>
            </a:r>
          </a:p>
        </p:txBody>
      </p:sp>
      <p:sp>
        <p:nvSpPr>
          <p:cNvPr id="44" name="Rectangle 43"/>
          <p:cNvSpPr/>
          <p:nvPr/>
        </p:nvSpPr>
        <p:spPr>
          <a:xfrm>
            <a:off x="4191000" y="6096000"/>
            <a:ext cx="74493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>
                <a:latin typeface="+mn-lt"/>
                <a:cs typeface="Arial" charset="0"/>
              </a:rPr>
              <a:t>/</a:t>
            </a:r>
            <a:r>
              <a:rPr lang="en-US" sz="2800" b="1" dirty="0" err="1">
                <a:latin typeface="+mn-lt"/>
                <a:cs typeface="Arial" charset="0"/>
              </a:rPr>
              <a:t>iz</a:t>
            </a:r>
            <a:r>
              <a:rPr lang="en-US" sz="2800" b="1" dirty="0">
                <a:latin typeface="+mn-lt"/>
                <a:cs typeface="Arial" charset="0"/>
              </a:rPr>
              <a:t>/</a:t>
            </a:r>
          </a:p>
        </p:txBody>
      </p:sp>
      <p:sp>
        <p:nvSpPr>
          <p:cNvPr id="45" name="Rectangle 44"/>
          <p:cNvSpPr/>
          <p:nvPr/>
        </p:nvSpPr>
        <p:spPr>
          <a:xfrm>
            <a:off x="6248400" y="2514600"/>
            <a:ext cx="67832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dirty="0">
                <a:latin typeface="+mn-lt"/>
                <a:cs typeface="Times New Roman" pitchFamily="18" charset="0"/>
              </a:rPr>
              <a:t>/z/</a:t>
            </a:r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1219200" y="2752370"/>
            <a:ext cx="6496051" cy="889600"/>
            <a:chOff x="1219200" y="2000250"/>
            <a:chExt cx="6496051" cy="889600"/>
          </a:xfrm>
        </p:grpSpPr>
        <p:sp>
          <p:nvSpPr>
            <p:cNvPr id="19" name="Round Diagonal Corner Rectangle 18"/>
            <p:cNvSpPr/>
            <p:nvPr/>
          </p:nvSpPr>
          <p:spPr bwMode="gray">
            <a:xfrm>
              <a:off x="1219200" y="2115917"/>
              <a:ext cx="6396214" cy="642392"/>
            </a:xfrm>
            <a:prstGeom prst="round2DiagRect">
              <a:avLst>
                <a:gd name="adj1" fmla="val 50000"/>
                <a:gd name="adj2" fmla="val 0"/>
              </a:avLst>
            </a:prstGeom>
            <a:gradFill flip="none" rotWithShape="1">
              <a:gsLst>
                <a:gs pos="0">
                  <a:schemeClr val="accent2">
                    <a:lumMod val="75000"/>
                  </a:schemeClr>
                </a:gs>
                <a:gs pos="50000">
                  <a:schemeClr val="accent2">
                    <a:shade val="67500"/>
                    <a:satMod val="115000"/>
                  </a:schemeClr>
                </a:gs>
                <a:gs pos="100000">
                  <a:schemeClr val="accent2">
                    <a:shade val="100000"/>
                    <a:satMod val="115000"/>
                  </a:scheme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l">
                <a:rot lat="0" lon="0" rev="8700000"/>
              </a:lightRig>
            </a:scene3d>
            <a:sp3d>
              <a:bevelT w="190500" h="38100"/>
            </a:sp3d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bIns="91440" rtlCol="0" anchor="ctr"/>
            <a:lstStyle/>
            <a:p>
              <a:r>
                <a:rPr lang="en-US" sz="5000" b="1" i="1" dirty="0">
                  <a:gradFill flip="none" rotWithShape="1">
                    <a:gsLst>
                      <a:gs pos="0">
                        <a:schemeClr val="lt1">
                          <a:shade val="30000"/>
                          <a:satMod val="115000"/>
                          <a:alpha val="20000"/>
                        </a:schemeClr>
                      </a:gs>
                      <a:gs pos="50000">
                        <a:schemeClr val="lt1">
                          <a:shade val="67500"/>
                          <a:satMod val="115000"/>
                          <a:alpha val="20000"/>
                        </a:schemeClr>
                      </a:gs>
                      <a:gs pos="100000">
                        <a:schemeClr val="lt1">
                          <a:shade val="100000"/>
                          <a:satMod val="115000"/>
                          <a:alpha val="20000"/>
                        </a:schemeClr>
                      </a:gs>
                    </a:gsLst>
                    <a:lin ang="16200000" scaled="1"/>
                    <a:tileRect/>
                  </a:gradFill>
                </a:rPr>
                <a:t>1</a:t>
              </a:r>
            </a:p>
          </p:txBody>
        </p:sp>
        <p:sp>
          <p:nvSpPr>
            <p:cNvPr id="20" name="Round Diagonal Corner Rectangle 19"/>
            <p:cNvSpPr/>
            <p:nvPr/>
          </p:nvSpPr>
          <p:spPr bwMode="gray">
            <a:xfrm>
              <a:off x="1818227" y="2249934"/>
              <a:ext cx="5897024" cy="543923"/>
            </a:xfrm>
            <a:prstGeom prst="round2DiagRect">
              <a:avLst>
                <a:gd name="adj1" fmla="val 50000"/>
                <a:gd name="adj2" fmla="val 0"/>
              </a:avLst>
            </a:prstGeom>
            <a:gradFill flip="none" rotWithShape="1">
              <a:gsLst>
                <a:gs pos="0">
                  <a:schemeClr val="accent2">
                    <a:tint val="62000"/>
                    <a:satMod val="180000"/>
                  </a:schemeClr>
                </a:gs>
                <a:gs pos="65000">
                  <a:schemeClr val="accent2">
                    <a:tint val="32000"/>
                    <a:satMod val="250000"/>
                  </a:schemeClr>
                </a:gs>
                <a:gs pos="100000">
                  <a:schemeClr val="accent2">
                    <a:tint val="23000"/>
                    <a:satMod val="30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r>
                <a:rPr lang="en-US" sz="2400" b="1" dirty="0">
                  <a:solidFill>
                    <a:srgbClr val="000000"/>
                  </a:solidFill>
                  <a:latin typeface="Candara" pitchFamily="34" charset="0"/>
                  <a:cs typeface="Arial" pitchFamily="34" charset="0"/>
                </a:rPr>
                <a:t>Phonologically-conditioned allomorphs</a:t>
              </a:r>
            </a:p>
          </p:txBody>
        </p:sp>
        <p:sp>
          <p:nvSpPr>
            <p:cNvPr id="21" name="Rectangle 20"/>
            <p:cNvSpPr/>
            <p:nvPr/>
          </p:nvSpPr>
          <p:spPr bwMode="gray">
            <a:xfrm>
              <a:off x="1267247" y="2000250"/>
              <a:ext cx="507752" cy="88960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4200" b="1" i="1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rPr>
                <a:t>1</a:t>
              </a:r>
            </a:p>
          </p:txBody>
        </p:sp>
      </p:grpSp>
      <p:sp>
        <p:nvSpPr>
          <p:cNvPr id="22" name="Round Diagonal Corner Rectangle 21"/>
          <p:cNvSpPr/>
          <p:nvPr/>
        </p:nvSpPr>
        <p:spPr bwMode="gray">
          <a:xfrm>
            <a:off x="1219200" y="3817020"/>
            <a:ext cx="6396214" cy="642392"/>
          </a:xfrm>
          <a:prstGeom prst="round2DiagRect">
            <a:avLst>
              <a:gd name="adj1" fmla="val 50000"/>
              <a:gd name="adj2" fmla="val 0"/>
            </a:avLst>
          </a:prstGeom>
          <a:gradFill flip="none" rotWithShape="1">
            <a:gsLst>
              <a:gs pos="0">
                <a:schemeClr val="accent3">
                  <a:lumMod val="75000"/>
                </a:schemeClr>
              </a:gs>
              <a:gs pos="50000">
                <a:schemeClr val="accent3">
                  <a:shade val="67500"/>
                  <a:satMod val="115000"/>
                </a:schemeClr>
              </a:gs>
              <a:gs pos="100000">
                <a:schemeClr val="accent3">
                  <a:shade val="100000"/>
                  <a:satMod val="115000"/>
                </a:schemeClr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l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bIns="91440" rtlCol="0" anchor="ctr"/>
          <a:lstStyle/>
          <a:p>
            <a:r>
              <a:rPr lang="en-US" sz="5000" b="1" i="1" dirty="0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  <a:alpha val="20000"/>
                      </a:schemeClr>
                    </a:gs>
                    <a:gs pos="50000">
                      <a:schemeClr val="lt1">
                        <a:shade val="67500"/>
                        <a:satMod val="115000"/>
                        <a:alpha val="20000"/>
                      </a:schemeClr>
                    </a:gs>
                    <a:gs pos="100000">
                      <a:schemeClr val="lt1">
                        <a:shade val="100000"/>
                        <a:satMod val="115000"/>
                        <a:alpha val="20000"/>
                      </a:schemeClr>
                    </a:gs>
                  </a:gsLst>
                  <a:lin ang="16200000" scaled="1"/>
                  <a:tileRect/>
                </a:gradFill>
              </a:rPr>
              <a:t>2</a:t>
            </a:r>
          </a:p>
        </p:txBody>
      </p:sp>
      <p:sp>
        <p:nvSpPr>
          <p:cNvPr id="23" name="Round Diagonal Corner Rectangle 22"/>
          <p:cNvSpPr/>
          <p:nvPr/>
        </p:nvSpPr>
        <p:spPr bwMode="gray">
          <a:xfrm>
            <a:off x="1818227" y="3951038"/>
            <a:ext cx="5897024" cy="543923"/>
          </a:xfrm>
          <a:prstGeom prst="round2DiagRect">
            <a:avLst>
              <a:gd name="adj1" fmla="val 50000"/>
              <a:gd name="adj2" fmla="val 0"/>
            </a:avLst>
          </a:prstGeom>
          <a:gradFill flip="none" rotWithShape="1">
            <a:gsLst>
              <a:gs pos="0">
                <a:schemeClr val="accent3">
                  <a:tint val="62000"/>
                  <a:satMod val="180000"/>
                </a:schemeClr>
              </a:gs>
              <a:gs pos="65000">
                <a:schemeClr val="accent3">
                  <a:tint val="32000"/>
                  <a:satMod val="250000"/>
                </a:schemeClr>
              </a:gs>
              <a:gs pos="100000">
                <a:schemeClr val="accent3">
                  <a:tint val="23000"/>
                  <a:satMod val="30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2400" b="1" dirty="0">
                <a:solidFill>
                  <a:srgbClr val="000000"/>
                </a:solidFill>
                <a:latin typeface="Candara" pitchFamily="34" charset="0"/>
                <a:cs typeface="Arial" pitchFamily="34" charset="0"/>
              </a:rPr>
              <a:t>Morphologically-conditioned allomorphs</a:t>
            </a:r>
          </a:p>
        </p:txBody>
      </p:sp>
      <p:sp>
        <p:nvSpPr>
          <p:cNvPr id="24" name="Rectangle 23"/>
          <p:cNvSpPr/>
          <p:nvPr/>
        </p:nvSpPr>
        <p:spPr bwMode="gray">
          <a:xfrm>
            <a:off x="1267247" y="3682400"/>
            <a:ext cx="507752" cy="8896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200" b="1" i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2</a:t>
            </a:r>
          </a:p>
        </p:txBody>
      </p:sp>
      <p:sp>
        <p:nvSpPr>
          <p:cNvPr id="30" name="Title 1"/>
          <p:cNvSpPr txBox="1">
            <a:spLocks/>
          </p:cNvSpPr>
          <p:nvPr/>
        </p:nvSpPr>
        <p:spPr>
          <a:xfrm>
            <a:off x="-685800" y="184150"/>
            <a:ext cx="9906000" cy="1492250"/>
          </a:xfrm>
          <a:prstGeom prst="rect">
            <a:avLst/>
          </a:prstGeom>
          <a:solidFill>
            <a:srgbClr val="FFFFFF">
              <a:alpha val="65098"/>
            </a:srgbClr>
          </a:solidFill>
          <a:ln w="25400" cap="flat" cmpd="sng" algn="ctr">
            <a:noFill/>
            <a:prstDash val="soli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430338" algn="l">
              <a:lnSpc>
                <a:spcPts val="4800"/>
              </a:lnSpc>
            </a:pPr>
            <a:r>
              <a:rPr lang="en-US" sz="4400" dirty="0">
                <a:latin typeface="Arial Black" pitchFamily="34" charset="0"/>
              </a:rPr>
              <a:t>2. Selection of allomorphs</a:t>
            </a:r>
          </a:p>
        </p:txBody>
      </p:sp>
    </p:spTree>
    <p:extLst>
      <p:ext uri="{BB962C8B-B14F-4D97-AF65-F5344CB8AC3E}">
        <p14:creationId xmlns:p14="http://schemas.microsoft.com/office/powerpoint/2010/main" val="14044933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24" grpId="0"/>
      <p:bldP spid="30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159927" y="101000"/>
            <a:ext cx="7603073" cy="889600"/>
            <a:chOff x="1219200" y="2000250"/>
            <a:chExt cx="6496051" cy="889600"/>
          </a:xfrm>
        </p:grpSpPr>
        <p:sp>
          <p:nvSpPr>
            <p:cNvPr id="5" name="Round Diagonal Corner Rectangle 4"/>
            <p:cNvSpPr/>
            <p:nvPr/>
          </p:nvSpPr>
          <p:spPr bwMode="gray">
            <a:xfrm>
              <a:off x="1219200" y="2115917"/>
              <a:ext cx="6396214" cy="642392"/>
            </a:xfrm>
            <a:prstGeom prst="round2DiagRect">
              <a:avLst>
                <a:gd name="adj1" fmla="val 50000"/>
                <a:gd name="adj2" fmla="val 0"/>
              </a:avLst>
            </a:prstGeom>
            <a:gradFill flip="none" rotWithShape="1">
              <a:gsLst>
                <a:gs pos="0">
                  <a:schemeClr val="accent2">
                    <a:lumMod val="75000"/>
                  </a:schemeClr>
                </a:gs>
                <a:gs pos="50000">
                  <a:schemeClr val="accent2">
                    <a:shade val="67500"/>
                    <a:satMod val="115000"/>
                  </a:schemeClr>
                </a:gs>
                <a:gs pos="100000">
                  <a:schemeClr val="accent2">
                    <a:shade val="100000"/>
                    <a:satMod val="115000"/>
                  </a:scheme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l">
                <a:rot lat="0" lon="0" rev="8700000"/>
              </a:lightRig>
            </a:scene3d>
            <a:sp3d>
              <a:bevelT w="190500" h="38100"/>
            </a:sp3d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bIns="91440" rtlCol="0" anchor="ctr"/>
            <a:lstStyle/>
            <a:p>
              <a:r>
                <a:rPr lang="en-US" sz="5000" b="1" i="1" dirty="0">
                  <a:gradFill flip="none" rotWithShape="1">
                    <a:gsLst>
                      <a:gs pos="0">
                        <a:schemeClr val="lt1">
                          <a:shade val="30000"/>
                          <a:satMod val="115000"/>
                          <a:alpha val="20000"/>
                        </a:schemeClr>
                      </a:gs>
                      <a:gs pos="50000">
                        <a:schemeClr val="lt1">
                          <a:shade val="67500"/>
                          <a:satMod val="115000"/>
                          <a:alpha val="20000"/>
                        </a:schemeClr>
                      </a:gs>
                      <a:gs pos="100000">
                        <a:schemeClr val="lt1">
                          <a:shade val="100000"/>
                          <a:satMod val="115000"/>
                          <a:alpha val="20000"/>
                        </a:schemeClr>
                      </a:gs>
                    </a:gsLst>
                    <a:lin ang="16200000" scaled="1"/>
                    <a:tileRect/>
                  </a:gradFill>
                </a:rPr>
                <a:t>1</a:t>
              </a:r>
            </a:p>
          </p:txBody>
        </p:sp>
        <p:sp>
          <p:nvSpPr>
            <p:cNvPr id="6" name="Round Diagonal Corner Rectangle 5"/>
            <p:cNvSpPr/>
            <p:nvPr/>
          </p:nvSpPr>
          <p:spPr bwMode="gray">
            <a:xfrm>
              <a:off x="1818227" y="2249934"/>
              <a:ext cx="5897024" cy="543923"/>
            </a:xfrm>
            <a:prstGeom prst="round2DiagRect">
              <a:avLst>
                <a:gd name="adj1" fmla="val 50000"/>
                <a:gd name="adj2" fmla="val 0"/>
              </a:avLst>
            </a:prstGeom>
            <a:gradFill flip="none" rotWithShape="1">
              <a:gsLst>
                <a:gs pos="0">
                  <a:schemeClr val="accent2">
                    <a:tint val="62000"/>
                    <a:satMod val="180000"/>
                  </a:schemeClr>
                </a:gs>
                <a:gs pos="65000">
                  <a:schemeClr val="accent2">
                    <a:tint val="32000"/>
                    <a:satMod val="250000"/>
                  </a:schemeClr>
                </a:gs>
                <a:gs pos="100000">
                  <a:schemeClr val="accent2">
                    <a:tint val="23000"/>
                    <a:satMod val="30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r>
                <a:rPr lang="en-US" sz="2800" b="1" dirty="0">
                  <a:solidFill>
                    <a:srgbClr val="000000"/>
                  </a:solidFill>
                  <a:latin typeface="Candara" pitchFamily="34" charset="0"/>
                  <a:cs typeface="Arial" pitchFamily="34" charset="0"/>
                </a:rPr>
                <a:t>Phonologically-conditioned allomorphs</a:t>
              </a:r>
            </a:p>
          </p:txBody>
        </p:sp>
        <p:sp>
          <p:nvSpPr>
            <p:cNvPr id="7" name="Rectangle 6"/>
            <p:cNvSpPr/>
            <p:nvPr/>
          </p:nvSpPr>
          <p:spPr bwMode="gray">
            <a:xfrm>
              <a:off x="1267247" y="2000250"/>
              <a:ext cx="507752" cy="88960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4200" b="1" i="1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rPr>
                <a:t>1</a:t>
              </a: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304801" y="1176817"/>
            <a:ext cx="8534400" cy="1032983"/>
            <a:chOff x="5903913" y="1557338"/>
            <a:chExt cx="2376487" cy="1032983"/>
          </a:xfrm>
        </p:grpSpPr>
        <p:sp>
          <p:nvSpPr>
            <p:cNvPr id="9" name="AutoShape 47"/>
            <p:cNvSpPr>
              <a:spLocks noChangeArrowheads="1"/>
            </p:cNvSpPr>
            <p:nvPr/>
          </p:nvSpPr>
          <p:spPr bwMode="gray">
            <a:xfrm>
              <a:off x="5903913" y="1557338"/>
              <a:ext cx="2376487" cy="1032983"/>
            </a:xfrm>
            <a:prstGeom prst="bracketPair">
              <a:avLst>
                <a:gd name="adj" fmla="val 16667"/>
              </a:avLst>
            </a:prstGeom>
            <a:solidFill>
              <a:srgbClr val="FFFFFF"/>
            </a:solidFill>
            <a:ln>
              <a:headEnd/>
              <a:tailEnd/>
            </a:ln>
            <a:extLst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endParaRPr lang="en-US"/>
            </a:p>
          </p:txBody>
        </p:sp>
        <p:sp>
          <p:nvSpPr>
            <p:cNvPr id="8" name="Rectangle 11"/>
            <p:cNvSpPr>
              <a:spLocks noChangeArrowheads="1"/>
            </p:cNvSpPr>
            <p:nvPr/>
          </p:nvSpPr>
          <p:spPr bwMode="gray">
            <a:xfrm>
              <a:off x="5943600" y="1617747"/>
              <a:ext cx="2336800" cy="972574"/>
            </a:xfrm>
            <a:prstGeom prst="rect">
              <a:avLst/>
            </a:prstGeom>
            <a:noFill/>
            <a:ln>
              <a:noFill/>
            </a:ln>
            <a:extLst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anchor="ctr">
              <a:spAutoFit/>
            </a:bodyPr>
            <a:lstStyle/>
            <a:p>
              <a:pPr algn="ctr">
                <a:lnSpc>
                  <a:spcPct val="110000"/>
                </a:lnSpc>
                <a:buClr>
                  <a:schemeClr val="tx1"/>
                </a:buClr>
              </a:pPr>
              <a:r>
                <a:rPr lang="en-US" sz="2600" dirty="0">
                  <a:solidFill>
                    <a:srgbClr val="000000"/>
                  </a:solidFill>
                  <a:latin typeface="Candara" pitchFamily="34" charset="0"/>
                </a:rPr>
                <a:t>The choice of allomorph is </a:t>
              </a:r>
              <a:r>
                <a:rPr lang="en-US" sz="2600" b="1" dirty="0">
                  <a:solidFill>
                    <a:srgbClr val="000000"/>
                  </a:solidFill>
                  <a:latin typeface="Candara" pitchFamily="34" charset="0"/>
                </a:rPr>
                <a:t>predictable</a:t>
              </a:r>
              <a:r>
                <a:rPr lang="en-US" sz="2600" dirty="0">
                  <a:solidFill>
                    <a:srgbClr val="000000"/>
                  </a:solidFill>
                  <a:latin typeface="Candara" pitchFamily="34" charset="0"/>
                </a:rPr>
                <a:t> on the basis of the </a:t>
              </a:r>
              <a:r>
                <a:rPr lang="en-US" sz="2600" b="1" dirty="0">
                  <a:solidFill>
                    <a:srgbClr val="000000"/>
                  </a:solidFill>
                  <a:latin typeface="Candara" pitchFamily="34" charset="0"/>
                </a:rPr>
                <a:t>pronunciation of adjacent phoneme</a:t>
              </a:r>
              <a:r>
                <a:rPr lang="en-US" sz="2600" dirty="0">
                  <a:solidFill>
                    <a:srgbClr val="000000"/>
                  </a:solidFill>
                  <a:latin typeface="Candara" pitchFamily="34" charset="0"/>
                </a:rPr>
                <a:t>.</a:t>
              </a:r>
            </a:p>
          </p:txBody>
        </p:sp>
      </p:grpSp>
      <p:grpSp>
        <p:nvGrpSpPr>
          <p:cNvPr id="2" name="Group 1"/>
          <p:cNvGrpSpPr/>
          <p:nvPr/>
        </p:nvGrpSpPr>
        <p:grpSpPr>
          <a:xfrm>
            <a:off x="152400" y="2209800"/>
            <a:ext cx="10210800" cy="4728269"/>
            <a:chOff x="309597" y="2057400"/>
            <a:chExt cx="11432968" cy="5603876"/>
          </a:xfrm>
        </p:grpSpPr>
        <p:sp>
          <p:nvSpPr>
            <p:cNvPr id="11" name="TG_Line Callout 2 (No Border) 31"/>
            <p:cNvSpPr/>
            <p:nvPr/>
          </p:nvSpPr>
          <p:spPr bwMode="ltGray">
            <a:xfrm>
              <a:off x="4625932" y="5967889"/>
              <a:ext cx="3432222" cy="494287"/>
            </a:xfrm>
            <a:prstGeom prst="callout2">
              <a:avLst>
                <a:gd name="adj1" fmla="val 51312"/>
                <a:gd name="adj2" fmla="val -825"/>
                <a:gd name="adj3" fmla="val 48774"/>
                <a:gd name="adj4" fmla="val -6146"/>
                <a:gd name="adj5" fmla="val 19467"/>
                <a:gd name="adj6" fmla="val -14173"/>
              </a:avLst>
            </a:prstGeom>
            <a:gradFill flip="none" rotWithShape="1">
              <a:gsLst>
                <a:gs pos="0">
                  <a:schemeClr val="accent5"/>
                </a:gs>
                <a:gs pos="90000">
                  <a:schemeClr val="bg1">
                    <a:alpha val="0"/>
                  </a:schemeClr>
                </a:gs>
              </a:gsLst>
              <a:lin ang="0" scaled="1"/>
              <a:tileRect/>
            </a:gradFill>
            <a:ln>
              <a:solidFill>
                <a:schemeClr val="accent5">
                  <a:lumMod val="75000"/>
                </a:schemeClr>
              </a:solidFill>
            </a:ln>
            <a:scene3d>
              <a:camera prst="orthographicFront"/>
              <a:lightRig rig="threePt" dir="t"/>
            </a:scene3d>
            <a:sp3d extrusionH="635000">
              <a:bevelT w="127000" h="50800" prst="coolSlan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spcBef>
                  <a:spcPct val="50000"/>
                </a:spcBef>
              </a:pPr>
              <a:endParaRPr lang="en-US" dirty="0">
                <a:solidFill>
                  <a:schemeClr val="tx1"/>
                </a:solidFill>
                <a:effectLst>
                  <a:outerShdw blurRad="50800" dist="25400" dir="2700000" algn="tl" rotWithShape="0">
                    <a:prstClr val="black">
                      <a:alpha val="30000"/>
                    </a:prstClr>
                  </a:outerShdw>
                </a:effectLst>
              </a:endParaRPr>
            </a:p>
          </p:txBody>
        </p:sp>
        <p:sp>
          <p:nvSpPr>
            <p:cNvPr id="12" name="TG_Line Callout 2 (No Border) 31"/>
            <p:cNvSpPr/>
            <p:nvPr/>
          </p:nvSpPr>
          <p:spPr bwMode="ltGray">
            <a:xfrm>
              <a:off x="5787978" y="4281436"/>
              <a:ext cx="3432222" cy="494287"/>
            </a:xfrm>
            <a:prstGeom prst="callout2">
              <a:avLst>
                <a:gd name="adj1" fmla="val 51312"/>
                <a:gd name="adj2" fmla="val -825"/>
                <a:gd name="adj3" fmla="val 48774"/>
                <a:gd name="adj4" fmla="val -6146"/>
                <a:gd name="adj5" fmla="val 19467"/>
                <a:gd name="adj6" fmla="val -14173"/>
              </a:avLst>
            </a:prstGeom>
            <a:gradFill flip="none" rotWithShape="1">
              <a:gsLst>
                <a:gs pos="0">
                  <a:schemeClr val="accent5"/>
                </a:gs>
                <a:gs pos="90000">
                  <a:schemeClr val="bg1">
                    <a:alpha val="0"/>
                  </a:schemeClr>
                </a:gs>
              </a:gsLst>
              <a:lin ang="0" scaled="1"/>
              <a:tileRect/>
            </a:gradFill>
            <a:ln>
              <a:solidFill>
                <a:schemeClr val="accent5">
                  <a:lumMod val="75000"/>
                </a:schemeClr>
              </a:solidFill>
            </a:ln>
            <a:scene3d>
              <a:camera prst="orthographicFront"/>
              <a:lightRig rig="threePt" dir="t"/>
            </a:scene3d>
            <a:sp3d extrusionH="635000">
              <a:bevelT w="127000" h="50800" prst="coolSlan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spcBef>
                  <a:spcPct val="50000"/>
                </a:spcBef>
              </a:pPr>
              <a:endParaRPr lang="en-US" dirty="0">
                <a:solidFill>
                  <a:schemeClr val="tx1"/>
                </a:solidFill>
                <a:effectLst>
                  <a:outerShdw blurRad="50800" dist="25400" dir="2700000" algn="tl" rotWithShape="0">
                    <a:prstClr val="black">
                      <a:alpha val="30000"/>
                    </a:prstClr>
                  </a:outerShdw>
                </a:effectLst>
              </a:endParaRPr>
            </a:p>
          </p:txBody>
        </p:sp>
        <p:sp>
          <p:nvSpPr>
            <p:cNvPr id="13" name="TG_Line Callout 2 (No Border) 31"/>
            <p:cNvSpPr/>
            <p:nvPr/>
          </p:nvSpPr>
          <p:spPr bwMode="ltGray">
            <a:xfrm>
              <a:off x="4648200" y="2310739"/>
              <a:ext cx="4311787" cy="494287"/>
            </a:xfrm>
            <a:prstGeom prst="callout2">
              <a:avLst>
                <a:gd name="adj1" fmla="val 51312"/>
                <a:gd name="adj2" fmla="val -825"/>
                <a:gd name="adj3" fmla="val 48774"/>
                <a:gd name="adj4" fmla="val -6146"/>
                <a:gd name="adj5" fmla="val 19467"/>
                <a:gd name="adj6" fmla="val -14173"/>
              </a:avLst>
            </a:prstGeom>
            <a:gradFill flip="none" rotWithShape="1">
              <a:gsLst>
                <a:gs pos="0">
                  <a:schemeClr val="accent5"/>
                </a:gs>
                <a:gs pos="90000">
                  <a:schemeClr val="bg1">
                    <a:alpha val="0"/>
                  </a:schemeClr>
                </a:gs>
              </a:gsLst>
              <a:lin ang="0" scaled="1"/>
              <a:tileRect/>
            </a:gradFill>
            <a:ln>
              <a:solidFill>
                <a:schemeClr val="accent5">
                  <a:lumMod val="75000"/>
                </a:schemeClr>
              </a:solidFill>
            </a:ln>
            <a:scene3d>
              <a:camera prst="orthographicFront"/>
              <a:lightRig rig="threePt" dir="t"/>
            </a:scene3d>
            <a:sp3d extrusionH="635000">
              <a:bevelT w="127000" h="50800" prst="coolSlan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spcBef>
                  <a:spcPct val="50000"/>
                </a:spcBef>
              </a:pPr>
              <a:endParaRPr lang="en-US" dirty="0">
                <a:solidFill>
                  <a:schemeClr val="tx1"/>
                </a:solidFill>
                <a:effectLst>
                  <a:outerShdw blurRad="50800" dist="25400" dir="2700000" algn="tl" rotWithShape="0">
                    <a:prstClr val="black">
                      <a:alpha val="30000"/>
                    </a:prstClr>
                  </a:outerShdw>
                </a:effectLst>
              </a:endParaRPr>
            </a:p>
          </p:txBody>
        </p:sp>
        <p:sp>
          <p:nvSpPr>
            <p:cNvPr id="14" name="Oval 3"/>
            <p:cNvSpPr>
              <a:spLocks noChangeArrowheads="1"/>
            </p:cNvSpPr>
            <p:nvPr/>
          </p:nvSpPr>
          <p:spPr bwMode="gray">
            <a:xfrm>
              <a:off x="1244302" y="2640914"/>
              <a:ext cx="3584029" cy="3788789"/>
            </a:xfrm>
            <a:prstGeom prst="ellipse">
              <a:avLst/>
            </a:prstGeom>
            <a:noFill/>
            <a:ln w="57150">
              <a:solidFill>
                <a:schemeClr val="tx2">
                  <a:alpha val="39999"/>
                </a:schemeClr>
              </a:solidFill>
              <a:round/>
              <a:headEnd/>
              <a:tailEnd/>
            </a:ln>
            <a:effectLst/>
            <a:scene3d>
              <a:camera prst="legacyPerspectiveFront"/>
              <a:lightRig rig="legacyFlat3" dir="r"/>
            </a:scene3d>
            <a:sp3d extrusionH="430200" prstMaterial="legacyPlastic">
              <a:bevelT w="13500" h="13500" prst="angle"/>
              <a:bevelB w="13500" h="13500" prst="angle"/>
              <a:extrusionClr>
                <a:schemeClr val="accent2"/>
              </a:extrusionClr>
            </a:sp3d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en-US"/>
            </a:p>
          </p:txBody>
        </p:sp>
        <p:grpSp>
          <p:nvGrpSpPr>
            <p:cNvPr id="15" name="Group 11"/>
            <p:cNvGrpSpPr>
              <a:grpSpLocks/>
            </p:cNvGrpSpPr>
            <p:nvPr/>
          </p:nvGrpSpPr>
          <p:grpSpPr bwMode="auto">
            <a:xfrm>
              <a:off x="313566" y="3753238"/>
              <a:ext cx="1710650" cy="1616820"/>
              <a:chOff x="2226" y="2171"/>
              <a:chExt cx="798" cy="741"/>
            </a:xfrm>
          </p:grpSpPr>
          <p:sp>
            <p:nvSpPr>
              <p:cNvPr id="16" name="AutoShape 12"/>
              <p:cNvSpPr>
                <a:spLocks noChangeArrowheads="1"/>
              </p:cNvSpPr>
              <p:nvPr/>
            </p:nvSpPr>
            <p:spPr bwMode="gray">
              <a:xfrm>
                <a:off x="2226" y="2171"/>
                <a:ext cx="798" cy="741"/>
              </a:xfrm>
              <a:prstGeom prst="roundRect">
                <a:avLst>
                  <a:gd name="adj" fmla="val 11921"/>
                </a:avLst>
              </a:prstGeom>
              <a:gradFill rotWithShape="1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72941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ffectLst>
                <a:outerShdw dist="53882" dir="2700000" algn="ctr" rotWithShape="0">
                  <a:srgbClr val="000000">
                    <a:alpha val="50000"/>
                  </a:srgbClr>
                </a:outerShdw>
              </a:effectLst>
              <a:extLst>
                <a:ext uri="{91240B29-F687-4F45-9708-019B960494DF}">
                  <a14:hiddenLine xmlns:a14="http://schemas.microsoft.com/office/drawing/2010/main" w="25400">
                    <a:solidFill>
                      <a:srgbClr val="FEFEFE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7" name="Freeform 13"/>
              <p:cNvSpPr>
                <a:spLocks/>
              </p:cNvSpPr>
              <p:nvPr/>
            </p:nvSpPr>
            <p:spPr bwMode="gray">
              <a:xfrm>
                <a:off x="2256" y="2208"/>
                <a:ext cx="397" cy="370"/>
              </a:xfrm>
              <a:custGeom>
                <a:avLst/>
                <a:gdLst>
                  <a:gd name="T0" fmla="*/ 118 w 596"/>
                  <a:gd name="T1" fmla="*/ 0 h 598"/>
                  <a:gd name="T2" fmla="*/ 0 w 596"/>
                  <a:gd name="T3" fmla="*/ 118 h 598"/>
                  <a:gd name="T4" fmla="*/ 0 w 596"/>
                  <a:gd name="T5" fmla="*/ 589 h 598"/>
                  <a:gd name="T6" fmla="*/ 161 w 596"/>
                  <a:gd name="T7" fmla="*/ 174 h 598"/>
                  <a:gd name="T8" fmla="*/ 589 w 596"/>
                  <a:gd name="T9" fmla="*/ 0 h 598"/>
                  <a:gd name="T10" fmla="*/ 118 w 596"/>
                  <a:gd name="T11" fmla="*/ 0 h 5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96" h="598">
                    <a:moveTo>
                      <a:pt x="118" y="0"/>
                    </a:moveTo>
                    <a:cubicBezTo>
                      <a:pt x="53" y="0"/>
                      <a:pt x="0" y="53"/>
                      <a:pt x="0" y="118"/>
                    </a:cubicBezTo>
                    <a:lnTo>
                      <a:pt x="0" y="589"/>
                    </a:lnTo>
                    <a:cubicBezTo>
                      <a:pt x="27" y="598"/>
                      <a:pt x="12" y="309"/>
                      <a:pt x="161" y="174"/>
                    </a:cubicBezTo>
                    <a:cubicBezTo>
                      <a:pt x="310" y="39"/>
                      <a:pt x="596" y="29"/>
                      <a:pt x="589" y="0"/>
                    </a:cubicBezTo>
                    <a:lnTo>
                      <a:pt x="118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accent2">
                      <a:gamma/>
                      <a:tint val="60392"/>
                      <a:invGamma/>
                    </a:schemeClr>
                  </a:gs>
                  <a:gs pos="50000">
                    <a:schemeClr val="accent2">
                      <a:alpha val="0"/>
                    </a:schemeClr>
                  </a:gs>
                  <a:gs pos="100000">
                    <a:schemeClr val="accent2">
                      <a:gamma/>
                      <a:tint val="60392"/>
                      <a:invGamma/>
                    </a:schemeClr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18" name="Text Box 14"/>
            <p:cNvSpPr txBox="1">
              <a:spLocks noChangeArrowheads="1"/>
            </p:cNvSpPr>
            <p:nvPr/>
          </p:nvSpPr>
          <p:spPr bwMode="white">
            <a:xfrm>
              <a:off x="309597" y="4107358"/>
              <a:ext cx="1720571" cy="9119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chemeClr val="accent2"/>
                      </a:gs>
                      <a:gs pos="100000">
                        <a:schemeClr val="accent2">
                          <a:gamma/>
                          <a:tint val="73725"/>
                          <a:invGamma/>
                        </a:schemeClr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4400" b="1" dirty="0">
                  <a:solidFill>
                    <a:srgbClr val="F8F8F8"/>
                  </a:solidFill>
                </a:rPr>
                <a:t>{-S</a:t>
              </a:r>
              <a:r>
                <a:rPr lang="en-US" sz="4400" b="1" baseline="-25000" dirty="0">
                  <a:solidFill>
                    <a:srgbClr val="F8F8F8"/>
                  </a:solidFill>
                </a:rPr>
                <a:t>1</a:t>
              </a:r>
              <a:r>
                <a:rPr lang="en-US" sz="4400" b="1" dirty="0">
                  <a:solidFill>
                    <a:srgbClr val="F8F8F8"/>
                  </a:solidFill>
                </a:rPr>
                <a:t>}</a:t>
              </a:r>
            </a:p>
          </p:txBody>
        </p:sp>
        <p:grpSp>
          <p:nvGrpSpPr>
            <p:cNvPr id="19" name="Group 33"/>
            <p:cNvGrpSpPr>
              <a:grpSpLocks/>
            </p:cNvGrpSpPr>
            <p:nvPr/>
          </p:nvGrpSpPr>
          <p:grpSpPr bwMode="auto">
            <a:xfrm>
              <a:off x="2948998" y="2057400"/>
              <a:ext cx="1496322" cy="1495255"/>
              <a:chOff x="480" y="1200"/>
              <a:chExt cx="1042" cy="1019"/>
            </a:xfrm>
          </p:grpSpPr>
          <p:grpSp>
            <p:nvGrpSpPr>
              <p:cNvPr id="20" name="Group 34"/>
              <p:cNvGrpSpPr>
                <a:grpSpLocks/>
              </p:cNvGrpSpPr>
              <p:nvPr/>
            </p:nvGrpSpPr>
            <p:grpSpPr bwMode="auto">
              <a:xfrm>
                <a:off x="480" y="1200"/>
                <a:ext cx="1042" cy="1019"/>
                <a:chOff x="480" y="1200"/>
                <a:chExt cx="1042" cy="1019"/>
              </a:xfrm>
            </p:grpSpPr>
            <p:pic>
              <p:nvPicPr>
                <p:cNvPr id="22" name="Picture 35" descr="circuler_1"/>
                <p:cNvPicPr>
                  <a:picLocks noChangeAspect="1" noChangeArrowheads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gray">
                <a:xfrm>
                  <a:off x="480" y="1200"/>
                  <a:ext cx="1042" cy="1016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sp>
              <p:nvSpPr>
                <p:cNvPr id="23" name="Oval 36"/>
                <p:cNvSpPr>
                  <a:spLocks noChangeArrowheads="1"/>
                </p:cNvSpPr>
                <p:nvPr/>
              </p:nvSpPr>
              <p:spPr bwMode="gray">
                <a:xfrm>
                  <a:off x="480" y="1200"/>
                  <a:ext cx="1035" cy="1019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accent2">
                        <a:alpha val="55000"/>
                      </a:schemeClr>
                    </a:gs>
                    <a:gs pos="50000">
                      <a:schemeClr val="accent2">
                        <a:gamma/>
                        <a:shade val="66275"/>
                        <a:invGamma/>
                        <a:alpha val="89999"/>
                      </a:schemeClr>
                    </a:gs>
                    <a:gs pos="100000">
                      <a:schemeClr val="accent2">
                        <a:alpha val="55000"/>
                      </a:scheme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pic>
            <p:nvPicPr>
              <p:cNvPr id="21" name="Picture 37" descr="Picture2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584" y="1210"/>
                <a:ext cx="823" cy="36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24" name="Text Box 38"/>
            <p:cNvSpPr txBox="1">
              <a:spLocks noChangeArrowheads="1"/>
            </p:cNvSpPr>
            <p:nvPr/>
          </p:nvSpPr>
          <p:spPr bwMode="white">
            <a:xfrm>
              <a:off x="3030363" y="2448437"/>
              <a:ext cx="1325653" cy="76602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chemeClr val="accent2"/>
                      </a:gs>
                      <a:gs pos="100000">
                        <a:schemeClr val="accent2">
                          <a:gamma/>
                          <a:tint val="73725"/>
                          <a:invGamma/>
                        </a:schemeClr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3600" b="1" dirty="0">
                  <a:solidFill>
                    <a:srgbClr val="F8F8F8"/>
                  </a:solidFill>
                </a:rPr>
                <a:t>/s/</a:t>
              </a:r>
            </a:p>
          </p:txBody>
        </p:sp>
        <p:grpSp>
          <p:nvGrpSpPr>
            <p:cNvPr id="25" name="Group 39"/>
            <p:cNvGrpSpPr>
              <a:grpSpLocks/>
            </p:cNvGrpSpPr>
            <p:nvPr/>
          </p:nvGrpSpPr>
          <p:grpSpPr bwMode="auto">
            <a:xfrm>
              <a:off x="4066278" y="3807942"/>
              <a:ext cx="1496322" cy="1495255"/>
              <a:chOff x="480" y="1200"/>
              <a:chExt cx="1042" cy="1019"/>
            </a:xfrm>
          </p:grpSpPr>
          <p:grpSp>
            <p:nvGrpSpPr>
              <p:cNvPr id="26" name="Group 40"/>
              <p:cNvGrpSpPr>
                <a:grpSpLocks/>
              </p:cNvGrpSpPr>
              <p:nvPr/>
            </p:nvGrpSpPr>
            <p:grpSpPr bwMode="auto">
              <a:xfrm>
                <a:off x="480" y="1200"/>
                <a:ext cx="1042" cy="1019"/>
                <a:chOff x="480" y="1200"/>
                <a:chExt cx="1042" cy="1019"/>
              </a:xfrm>
            </p:grpSpPr>
            <p:pic>
              <p:nvPicPr>
                <p:cNvPr id="28" name="Picture 41" descr="circuler_1"/>
                <p:cNvPicPr>
                  <a:picLocks noChangeAspect="1" noChangeArrowheads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gray">
                <a:xfrm>
                  <a:off x="480" y="1200"/>
                  <a:ext cx="1042" cy="1016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sp>
              <p:nvSpPr>
                <p:cNvPr id="29" name="Oval 42"/>
                <p:cNvSpPr>
                  <a:spLocks noChangeArrowheads="1"/>
                </p:cNvSpPr>
                <p:nvPr/>
              </p:nvSpPr>
              <p:spPr bwMode="gray">
                <a:xfrm>
                  <a:off x="480" y="1200"/>
                  <a:ext cx="1035" cy="1019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accent2">
                        <a:alpha val="55000"/>
                      </a:schemeClr>
                    </a:gs>
                    <a:gs pos="50000">
                      <a:schemeClr val="accent2">
                        <a:gamma/>
                        <a:shade val="66275"/>
                        <a:invGamma/>
                        <a:alpha val="89999"/>
                      </a:schemeClr>
                    </a:gs>
                    <a:gs pos="100000">
                      <a:schemeClr val="accent2">
                        <a:alpha val="55000"/>
                      </a:scheme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pic>
            <p:nvPicPr>
              <p:cNvPr id="27" name="Picture 43" descr="Picture2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584" y="1210"/>
                <a:ext cx="823" cy="36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30" name="Text Box 44"/>
            <p:cNvSpPr txBox="1">
              <a:spLocks noChangeArrowheads="1"/>
            </p:cNvSpPr>
            <p:nvPr/>
          </p:nvSpPr>
          <p:spPr bwMode="white">
            <a:xfrm>
              <a:off x="4117876" y="4219239"/>
              <a:ext cx="1325653" cy="76602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chemeClr val="accent2"/>
                      </a:gs>
                      <a:gs pos="100000">
                        <a:schemeClr val="accent2">
                          <a:gamma/>
                          <a:tint val="73725"/>
                          <a:invGamma/>
                        </a:schemeClr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3600" b="1" dirty="0">
                  <a:solidFill>
                    <a:srgbClr val="F8F8F8"/>
                  </a:solidFill>
                  <a:cs typeface="Arial" charset="0"/>
                </a:rPr>
                <a:t>/z/</a:t>
              </a:r>
            </a:p>
          </p:txBody>
        </p:sp>
        <p:grpSp>
          <p:nvGrpSpPr>
            <p:cNvPr id="31" name="Group 45"/>
            <p:cNvGrpSpPr>
              <a:grpSpLocks/>
            </p:cNvGrpSpPr>
            <p:nvPr/>
          </p:nvGrpSpPr>
          <p:grpSpPr bwMode="auto">
            <a:xfrm>
              <a:off x="2948998" y="5438945"/>
              <a:ext cx="1496322" cy="1495255"/>
              <a:chOff x="480" y="1200"/>
              <a:chExt cx="1042" cy="1019"/>
            </a:xfrm>
          </p:grpSpPr>
          <p:grpSp>
            <p:nvGrpSpPr>
              <p:cNvPr id="32" name="Group 46"/>
              <p:cNvGrpSpPr>
                <a:grpSpLocks/>
              </p:cNvGrpSpPr>
              <p:nvPr/>
            </p:nvGrpSpPr>
            <p:grpSpPr bwMode="auto">
              <a:xfrm>
                <a:off x="480" y="1200"/>
                <a:ext cx="1042" cy="1019"/>
                <a:chOff x="480" y="1200"/>
                <a:chExt cx="1042" cy="1019"/>
              </a:xfrm>
            </p:grpSpPr>
            <p:pic>
              <p:nvPicPr>
                <p:cNvPr id="34" name="Picture 47" descr="circuler_1"/>
                <p:cNvPicPr>
                  <a:picLocks noChangeAspect="1" noChangeArrowheads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gray">
                <a:xfrm>
                  <a:off x="480" y="1200"/>
                  <a:ext cx="1042" cy="1016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sp>
              <p:nvSpPr>
                <p:cNvPr id="35" name="Oval 48"/>
                <p:cNvSpPr>
                  <a:spLocks noChangeArrowheads="1"/>
                </p:cNvSpPr>
                <p:nvPr/>
              </p:nvSpPr>
              <p:spPr bwMode="gray">
                <a:xfrm>
                  <a:off x="480" y="1200"/>
                  <a:ext cx="1035" cy="1019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accent2">
                        <a:alpha val="55000"/>
                      </a:schemeClr>
                    </a:gs>
                    <a:gs pos="50000">
                      <a:schemeClr val="accent2">
                        <a:gamma/>
                        <a:shade val="66275"/>
                        <a:invGamma/>
                        <a:alpha val="89999"/>
                      </a:schemeClr>
                    </a:gs>
                    <a:gs pos="100000">
                      <a:schemeClr val="accent2">
                        <a:alpha val="55000"/>
                      </a:scheme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pic>
            <p:nvPicPr>
              <p:cNvPr id="33" name="Picture 49" descr="Picture2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584" y="1210"/>
                <a:ext cx="823" cy="36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36" name="Text Box 50"/>
            <p:cNvSpPr txBox="1">
              <a:spLocks noChangeArrowheads="1"/>
            </p:cNvSpPr>
            <p:nvPr/>
          </p:nvSpPr>
          <p:spPr bwMode="white">
            <a:xfrm>
              <a:off x="3030363" y="5829980"/>
              <a:ext cx="1325653" cy="76602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chemeClr val="accent2"/>
                      </a:gs>
                      <a:gs pos="100000">
                        <a:schemeClr val="accent2">
                          <a:gamma/>
                          <a:tint val="73725"/>
                          <a:invGamma/>
                        </a:schemeClr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3600" b="1" dirty="0">
                  <a:solidFill>
                    <a:schemeClr val="bg1"/>
                  </a:solidFill>
                </a:rPr>
                <a:t>/</a:t>
              </a:r>
              <a:r>
                <a:rPr lang="en-US" sz="3600" b="1" dirty="0" err="1">
                  <a:solidFill>
                    <a:schemeClr val="bg1"/>
                  </a:solidFill>
                </a:rPr>
                <a:t>ɪz</a:t>
              </a:r>
              <a:r>
                <a:rPr lang="en-US" sz="3600" b="1" dirty="0">
                  <a:solidFill>
                    <a:schemeClr val="bg1"/>
                  </a:solidFill>
                </a:rPr>
                <a:t>/</a:t>
              </a:r>
            </a:p>
          </p:txBody>
        </p:sp>
        <p:sp>
          <p:nvSpPr>
            <p:cNvPr id="37" name="Text Box 52"/>
            <p:cNvSpPr txBox="1">
              <a:spLocks noChangeArrowheads="1"/>
            </p:cNvSpPr>
            <p:nvPr/>
          </p:nvSpPr>
          <p:spPr bwMode="auto">
            <a:xfrm>
              <a:off x="4638222" y="2310739"/>
              <a:ext cx="5100020" cy="120374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chemeClr val="accent2"/>
                      </a:gs>
                      <a:gs pos="100000">
                        <a:schemeClr val="accent2">
                          <a:gamma/>
                          <a:tint val="73725"/>
                          <a:invGamma/>
                        </a:schemeClr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400" dirty="0">
                  <a:solidFill>
                    <a:srgbClr val="000000"/>
                  </a:solidFill>
                  <a:latin typeface="Leelawadee" pitchFamily="34" charset="-34"/>
                  <a:cs typeface="Leelawadee" pitchFamily="34" charset="-34"/>
                </a:rPr>
                <a:t>after voiceless sound: </a:t>
              </a:r>
            </a:p>
            <a:p>
              <a:pPr>
                <a:spcBef>
                  <a:spcPct val="50000"/>
                </a:spcBef>
              </a:pPr>
              <a:r>
                <a:rPr lang="en-US" sz="2400" b="1" dirty="0">
                  <a:solidFill>
                    <a:srgbClr val="000000"/>
                  </a:solidFill>
                  <a:latin typeface="Leelawadee" pitchFamily="34" charset="-34"/>
                  <a:cs typeface="Leelawadee" pitchFamily="34" charset="-34"/>
                  <a:sym typeface="Wingdings" panose="05000000000000000000" pitchFamily="2" charset="2"/>
                </a:rPr>
                <a:t> voiceless + voiceless</a:t>
              </a:r>
              <a:endParaRPr lang="en-US" sz="2400" b="1" dirty="0">
                <a:solidFill>
                  <a:srgbClr val="000000"/>
                </a:solidFill>
                <a:latin typeface="Leelawadee" pitchFamily="34" charset="-34"/>
                <a:cs typeface="Leelawadee" pitchFamily="34" charset="-34"/>
              </a:endParaRPr>
            </a:p>
          </p:txBody>
        </p:sp>
        <p:sp>
          <p:nvSpPr>
            <p:cNvPr id="38" name="Text Box 52"/>
            <p:cNvSpPr txBox="1">
              <a:spLocks noChangeArrowheads="1"/>
            </p:cNvSpPr>
            <p:nvPr/>
          </p:nvSpPr>
          <p:spPr bwMode="auto">
            <a:xfrm>
              <a:off x="5781222" y="4267200"/>
              <a:ext cx="5961343" cy="120374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chemeClr val="accent2"/>
                      </a:gs>
                      <a:gs pos="100000">
                        <a:schemeClr val="accent2">
                          <a:gamma/>
                          <a:tint val="73725"/>
                          <a:invGamma/>
                        </a:schemeClr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400" dirty="0">
                  <a:solidFill>
                    <a:srgbClr val="000000"/>
                  </a:solidFill>
                  <a:latin typeface="Leelawadee" pitchFamily="34" charset="-34"/>
                  <a:cs typeface="Leelawadee" pitchFamily="34" charset="-34"/>
                </a:rPr>
                <a:t>after voiced sound</a:t>
              </a:r>
            </a:p>
            <a:p>
              <a:pPr>
                <a:spcBef>
                  <a:spcPct val="50000"/>
                </a:spcBef>
              </a:pPr>
              <a:r>
                <a:rPr lang="en-US" sz="2400" b="1" dirty="0">
                  <a:solidFill>
                    <a:srgbClr val="000000"/>
                  </a:solidFill>
                  <a:latin typeface="Leelawadee" pitchFamily="34" charset="-34"/>
                  <a:cs typeface="Leelawadee" pitchFamily="34" charset="-34"/>
                  <a:sym typeface="Wingdings" panose="05000000000000000000" pitchFamily="2" charset="2"/>
                </a:rPr>
                <a:t> voiced+ voiced</a:t>
              </a:r>
              <a:endParaRPr lang="en-US" sz="2400" b="1" dirty="0">
                <a:solidFill>
                  <a:srgbClr val="000000"/>
                </a:solidFill>
                <a:latin typeface="Leelawadee" pitchFamily="34" charset="-34"/>
                <a:cs typeface="Leelawadee" pitchFamily="34" charset="-34"/>
              </a:endParaRPr>
            </a:p>
          </p:txBody>
        </p:sp>
        <p:sp>
          <p:nvSpPr>
            <p:cNvPr id="39" name="Text Box 52"/>
            <p:cNvSpPr txBox="1">
              <a:spLocks noChangeArrowheads="1"/>
            </p:cNvSpPr>
            <p:nvPr/>
          </p:nvSpPr>
          <p:spPr bwMode="auto">
            <a:xfrm>
              <a:off x="4648199" y="6019800"/>
              <a:ext cx="5729234" cy="16414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chemeClr val="accent2"/>
                      </a:gs>
                      <a:gs pos="100000">
                        <a:schemeClr val="accent2">
                          <a:gamma/>
                          <a:tint val="73725"/>
                          <a:invGamma/>
                        </a:schemeClr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400" dirty="0">
                  <a:solidFill>
                    <a:srgbClr val="000000"/>
                  </a:solidFill>
                  <a:latin typeface="Leelawadee" pitchFamily="34" charset="-34"/>
                  <a:cs typeface="Leelawadee" pitchFamily="34" charset="-34"/>
                </a:rPr>
                <a:t>after sibilant</a:t>
              </a:r>
            </a:p>
            <a:p>
              <a:pPr marL="342900" indent="-342900">
                <a:spcBef>
                  <a:spcPct val="50000"/>
                </a:spcBef>
                <a:buFont typeface="Wingdings" panose="05000000000000000000" pitchFamily="2" charset="2"/>
                <a:buChar char="à"/>
              </a:pPr>
              <a:r>
                <a:rPr lang="en-US" sz="2400" b="1" strike="sngStrike" dirty="0">
                  <a:solidFill>
                    <a:srgbClr val="000000"/>
                  </a:solidFill>
                  <a:latin typeface="Leelawadee" pitchFamily="34" charset="-34"/>
                  <a:cs typeface="Leelawadee" pitchFamily="34" charset="-34"/>
                  <a:sym typeface="Wingdings" panose="05000000000000000000" pitchFamily="2" charset="2"/>
                </a:rPr>
                <a:t>sibilant +sibilant </a:t>
              </a:r>
              <a:r>
                <a:rPr lang="en-US" sz="2400" b="1" dirty="0">
                  <a:solidFill>
                    <a:srgbClr val="000000"/>
                  </a:solidFill>
                  <a:latin typeface="Leelawadee" pitchFamily="34" charset="-34"/>
                  <a:cs typeface="Leelawadee" pitchFamily="34" charset="-34"/>
                  <a:sym typeface="Wingdings" panose="05000000000000000000" pitchFamily="2" charset="2"/>
                </a:rPr>
                <a:t> insert vowel /</a:t>
              </a:r>
              <a:r>
                <a:rPr lang="en-US" sz="2400" b="1" dirty="0"/>
                <a:t>ɪ</a:t>
              </a:r>
              <a:r>
                <a:rPr lang="en-US" sz="2400" b="1" dirty="0">
                  <a:solidFill>
                    <a:srgbClr val="000000"/>
                  </a:solidFill>
                  <a:latin typeface="Leelawadee" pitchFamily="34" charset="-34"/>
                  <a:cs typeface="Leelawadee" pitchFamily="34" charset="-34"/>
                  <a:sym typeface="Wingdings" panose="05000000000000000000" pitchFamily="2" charset="2"/>
                </a:rPr>
                <a:t>/</a:t>
              </a:r>
              <a:endParaRPr lang="en-US" sz="2400" b="1" dirty="0">
                <a:solidFill>
                  <a:srgbClr val="000000"/>
                </a:solidFill>
                <a:latin typeface="Leelawadee" pitchFamily="34" charset="-34"/>
                <a:cs typeface="Leelawadee" pitchFamily="34" charset="-34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87439414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159927" y="101000"/>
            <a:ext cx="7603073" cy="889600"/>
            <a:chOff x="1219200" y="2000250"/>
            <a:chExt cx="6496051" cy="889600"/>
          </a:xfrm>
        </p:grpSpPr>
        <p:sp>
          <p:nvSpPr>
            <p:cNvPr id="5" name="Round Diagonal Corner Rectangle 4"/>
            <p:cNvSpPr/>
            <p:nvPr/>
          </p:nvSpPr>
          <p:spPr bwMode="gray">
            <a:xfrm>
              <a:off x="1219200" y="2115917"/>
              <a:ext cx="6396214" cy="642392"/>
            </a:xfrm>
            <a:prstGeom prst="round2DiagRect">
              <a:avLst>
                <a:gd name="adj1" fmla="val 50000"/>
                <a:gd name="adj2" fmla="val 0"/>
              </a:avLst>
            </a:prstGeom>
            <a:gradFill flip="none" rotWithShape="1">
              <a:gsLst>
                <a:gs pos="0">
                  <a:schemeClr val="accent2">
                    <a:lumMod val="75000"/>
                  </a:schemeClr>
                </a:gs>
                <a:gs pos="50000">
                  <a:schemeClr val="accent2">
                    <a:shade val="67500"/>
                    <a:satMod val="115000"/>
                  </a:schemeClr>
                </a:gs>
                <a:gs pos="100000">
                  <a:schemeClr val="accent2">
                    <a:shade val="100000"/>
                    <a:satMod val="115000"/>
                  </a:scheme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l">
                <a:rot lat="0" lon="0" rev="8700000"/>
              </a:lightRig>
            </a:scene3d>
            <a:sp3d>
              <a:bevelT w="190500" h="38100"/>
            </a:sp3d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bIns="91440" rtlCol="0" anchor="ctr"/>
            <a:lstStyle/>
            <a:p>
              <a:r>
                <a:rPr lang="en-US" sz="5000" b="1" i="1" dirty="0">
                  <a:gradFill flip="none" rotWithShape="1">
                    <a:gsLst>
                      <a:gs pos="0">
                        <a:schemeClr val="lt1">
                          <a:shade val="30000"/>
                          <a:satMod val="115000"/>
                          <a:alpha val="20000"/>
                        </a:schemeClr>
                      </a:gs>
                      <a:gs pos="50000">
                        <a:schemeClr val="lt1">
                          <a:shade val="67500"/>
                          <a:satMod val="115000"/>
                          <a:alpha val="20000"/>
                        </a:schemeClr>
                      </a:gs>
                      <a:gs pos="100000">
                        <a:schemeClr val="lt1">
                          <a:shade val="100000"/>
                          <a:satMod val="115000"/>
                          <a:alpha val="20000"/>
                        </a:schemeClr>
                      </a:gs>
                    </a:gsLst>
                    <a:lin ang="16200000" scaled="1"/>
                    <a:tileRect/>
                  </a:gradFill>
                </a:rPr>
                <a:t>1</a:t>
              </a:r>
            </a:p>
          </p:txBody>
        </p:sp>
        <p:sp>
          <p:nvSpPr>
            <p:cNvPr id="6" name="Round Diagonal Corner Rectangle 5"/>
            <p:cNvSpPr/>
            <p:nvPr/>
          </p:nvSpPr>
          <p:spPr bwMode="gray">
            <a:xfrm>
              <a:off x="1818227" y="2249934"/>
              <a:ext cx="5897024" cy="543923"/>
            </a:xfrm>
            <a:prstGeom prst="round2DiagRect">
              <a:avLst>
                <a:gd name="adj1" fmla="val 50000"/>
                <a:gd name="adj2" fmla="val 0"/>
              </a:avLst>
            </a:prstGeom>
            <a:gradFill flip="none" rotWithShape="1">
              <a:gsLst>
                <a:gs pos="0">
                  <a:schemeClr val="accent2">
                    <a:tint val="62000"/>
                    <a:satMod val="180000"/>
                  </a:schemeClr>
                </a:gs>
                <a:gs pos="65000">
                  <a:schemeClr val="accent2">
                    <a:tint val="32000"/>
                    <a:satMod val="250000"/>
                  </a:schemeClr>
                </a:gs>
                <a:gs pos="100000">
                  <a:schemeClr val="accent2">
                    <a:tint val="23000"/>
                    <a:satMod val="30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r>
                <a:rPr lang="en-US" sz="2800" b="1" dirty="0">
                  <a:solidFill>
                    <a:srgbClr val="000000"/>
                  </a:solidFill>
                  <a:latin typeface="Candara" pitchFamily="34" charset="0"/>
                  <a:cs typeface="Arial" pitchFamily="34" charset="0"/>
                </a:rPr>
                <a:t>Phonologically-conditioned allomorphs</a:t>
              </a:r>
            </a:p>
          </p:txBody>
        </p:sp>
        <p:sp>
          <p:nvSpPr>
            <p:cNvPr id="7" name="Rectangle 6"/>
            <p:cNvSpPr/>
            <p:nvPr/>
          </p:nvSpPr>
          <p:spPr bwMode="gray">
            <a:xfrm>
              <a:off x="1267247" y="2000250"/>
              <a:ext cx="507752" cy="88960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4200" b="1" i="1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rPr>
                <a:t>1</a:t>
              </a: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304801" y="1176817"/>
            <a:ext cx="8534400" cy="1032983"/>
            <a:chOff x="5903913" y="1557338"/>
            <a:chExt cx="2376487" cy="1032983"/>
          </a:xfrm>
        </p:grpSpPr>
        <p:sp>
          <p:nvSpPr>
            <p:cNvPr id="9" name="AutoShape 47"/>
            <p:cNvSpPr>
              <a:spLocks noChangeArrowheads="1"/>
            </p:cNvSpPr>
            <p:nvPr/>
          </p:nvSpPr>
          <p:spPr bwMode="gray">
            <a:xfrm>
              <a:off x="5903913" y="1557338"/>
              <a:ext cx="2376487" cy="1032983"/>
            </a:xfrm>
            <a:prstGeom prst="bracketPair">
              <a:avLst>
                <a:gd name="adj" fmla="val 16667"/>
              </a:avLst>
            </a:prstGeom>
            <a:solidFill>
              <a:srgbClr val="FFFFFF"/>
            </a:solidFill>
            <a:ln>
              <a:headEnd/>
              <a:tailEnd/>
            </a:ln>
            <a:extLst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endParaRPr lang="en-US"/>
            </a:p>
          </p:txBody>
        </p:sp>
        <p:sp>
          <p:nvSpPr>
            <p:cNvPr id="8" name="Rectangle 11"/>
            <p:cNvSpPr>
              <a:spLocks noChangeArrowheads="1"/>
            </p:cNvSpPr>
            <p:nvPr/>
          </p:nvSpPr>
          <p:spPr bwMode="gray">
            <a:xfrm>
              <a:off x="5943600" y="1617747"/>
              <a:ext cx="2336800" cy="972574"/>
            </a:xfrm>
            <a:prstGeom prst="rect">
              <a:avLst/>
            </a:prstGeom>
            <a:noFill/>
            <a:ln>
              <a:noFill/>
            </a:ln>
            <a:extLst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anchor="ctr">
              <a:spAutoFit/>
            </a:bodyPr>
            <a:lstStyle/>
            <a:p>
              <a:pPr algn="ctr">
                <a:lnSpc>
                  <a:spcPct val="110000"/>
                </a:lnSpc>
                <a:buClr>
                  <a:schemeClr val="tx1"/>
                </a:buClr>
              </a:pPr>
              <a:r>
                <a:rPr lang="en-US" sz="2600" dirty="0">
                  <a:solidFill>
                    <a:srgbClr val="000000"/>
                  </a:solidFill>
                  <a:latin typeface="Candara" pitchFamily="34" charset="0"/>
                </a:rPr>
                <a:t>The choice of allomorph is </a:t>
              </a:r>
              <a:r>
                <a:rPr lang="en-US" sz="2600" b="1" dirty="0">
                  <a:solidFill>
                    <a:srgbClr val="000000"/>
                  </a:solidFill>
                  <a:latin typeface="Candara" pitchFamily="34" charset="0"/>
                </a:rPr>
                <a:t>predictable</a:t>
              </a:r>
              <a:r>
                <a:rPr lang="en-US" sz="2600" dirty="0">
                  <a:solidFill>
                    <a:srgbClr val="000000"/>
                  </a:solidFill>
                  <a:latin typeface="Candara" pitchFamily="34" charset="0"/>
                </a:rPr>
                <a:t> on the basis of the pronunciation of adjacent phoneme.</a:t>
              </a:r>
            </a:p>
          </p:txBody>
        </p:sp>
      </p:grpSp>
      <p:sp>
        <p:nvSpPr>
          <p:cNvPr id="69" name="TG_Line Callout 2 (No Border) 31"/>
          <p:cNvSpPr/>
          <p:nvPr/>
        </p:nvSpPr>
        <p:spPr bwMode="ltGray">
          <a:xfrm>
            <a:off x="5266724" y="5715000"/>
            <a:ext cx="3155289" cy="571110"/>
          </a:xfrm>
          <a:prstGeom prst="callout2">
            <a:avLst>
              <a:gd name="adj1" fmla="val 51312"/>
              <a:gd name="adj2" fmla="val -825"/>
              <a:gd name="adj3" fmla="val 48774"/>
              <a:gd name="adj4" fmla="val -6146"/>
              <a:gd name="adj5" fmla="val 48670"/>
              <a:gd name="adj6" fmla="val -13740"/>
            </a:avLst>
          </a:prstGeom>
          <a:gradFill flip="none" rotWithShape="1">
            <a:gsLst>
              <a:gs pos="0">
                <a:schemeClr val="accent5"/>
              </a:gs>
              <a:gs pos="90000">
                <a:schemeClr val="bg1">
                  <a:alpha val="0"/>
                </a:schemeClr>
              </a:gs>
            </a:gsLst>
            <a:lin ang="0" scaled="1"/>
            <a:tileRect/>
          </a:gradFill>
          <a:ln>
            <a:solidFill>
              <a:schemeClr val="accent5">
                <a:lumMod val="75000"/>
              </a:schemeClr>
            </a:solidFill>
          </a:ln>
          <a:scene3d>
            <a:camera prst="orthographicFront"/>
            <a:lightRig rig="threePt" dir="t"/>
          </a:scene3d>
          <a:sp3d extrusionH="635000">
            <a:bevelT w="127000" h="508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Bef>
                <a:spcPct val="50000"/>
              </a:spcBef>
            </a:pPr>
            <a:endParaRPr lang="en-US" dirty="0">
              <a:solidFill>
                <a:schemeClr val="tx1"/>
              </a:solidFill>
              <a:effectLst>
                <a:outerShdw blurRad="50800" dist="25400" dir="2700000" algn="tl" rotWithShape="0">
                  <a:prstClr val="black">
                    <a:alpha val="30000"/>
                  </a:prstClr>
                </a:outerShdw>
              </a:effectLst>
            </a:endParaRPr>
          </a:p>
        </p:txBody>
      </p:sp>
      <p:sp>
        <p:nvSpPr>
          <p:cNvPr id="71" name="TG_Line Callout 2 (No Border) 31"/>
          <p:cNvSpPr/>
          <p:nvPr/>
        </p:nvSpPr>
        <p:spPr bwMode="ltGray">
          <a:xfrm>
            <a:off x="5129583" y="2635341"/>
            <a:ext cx="3155289" cy="435145"/>
          </a:xfrm>
          <a:prstGeom prst="callout2">
            <a:avLst>
              <a:gd name="adj1" fmla="val 51312"/>
              <a:gd name="adj2" fmla="val -825"/>
              <a:gd name="adj3" fmla="val 48774"/>
              <a:gd name="adj4" fmla="val -6146"/>
              <a:gd name="adj5" fmla="val 19467"/>
              <a:gd name="adj6" fmla="val -14173"/>
            </a:avLst>
          </a:prstGeom>
          <a:gradFill flip="none" rotWithShape="1">
            <a:gsLst>
              <a:gs pos="0">
                <a:schemeClr val="accent5"/>
              </a:gs>
              <a:gs pos="90000">
                <a:schemeClr val="bg1">
                  <a:alpha val="0"/>
                </a:schemeClr>
              </a:gs>
            </a:gsLst>
            <a:lin ang="0" scaled="1"/>
            <a:tileRect/>
          </a:gradFill>
          <a:ln>
            <a:solidFill>
              <a:schemeClr val="accent5">
                <a:lumMod val="75000"/>
              </a:schemeClr>
            </a:solidFill>
          </a:ln>
          <a:scene3d>
            <a:camera prst="orthographicFront"/>
            <a:lightRig rig="threePt" dir="t"/>
          </a:scene3d>
          <a:sp3d extrusionH="635000">
            <a:bevelT w="127000" h="508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Bef>
                <a:spcPct val="50000"/>
              </a:spcBef>
            </a:pPr>
            <a:endParaRPr lang="en-US" dirty="0">
              <a:solidFill>
                <a:schemeClr val="tx1"/>
              </a:solidFill>
              <a:effectLst>
                <a:outerShdw blurRad="50800" dist="25400" dir="2700000" algn="tl" rotWithShape="0">
                  <a:prstClr val="black">
                    <a:alpha val="30000"/>
                  </a:prstClr>
                </a:outerShdw>
              </a:effectLst>
            </a:endParaRPr>
          </a:p>
        </p:txBody>
      </p:sp>
      <p:sp>
        <p:nvSpPr>
          <p:cNvPr id="72" name="Oval 3"/>
          <p:cNvSpPr>
            <a:spLocks noChangeArrowheads="1"/>
          </p:cNvSpPr>
          <p:nvPr/>
        </p:nvSpPr>
        <p:spPr bwMode="gray">
          <a:xfrm>
            <a:off x="2000332" y="2926010"/>
            <a:ext cx="3294847" cy="3335457"/>
          </a:xfrm>
          <a:prstGeom prst="ellipse">
            <a:avLst/>
          </a:prstGeom>
          <a:noFill/>
          <a:ln w="57150">
            <a:solidFill>
              <a:schemeClr val="tx2">
                <a:alpha val="39999"/>
              </a:schemeClr>
            </a:solidFill>
            <a:round/>
            <a:headEnd/>
            <a:tailEnd/>
          </a:ln>
          <a:effectLst/>
          <a:scene3d>
            <a:camera prst="legacyPerspectiveFront"/>
            <a:lightRig rig="legacyFlat3" dir="r"/>
          </a:scene3d>
          <a:sp3d extrusionH="430200" prstMaterial="legacyPlastic">
            <a:bevelT w="13500" h="13500" prst="angle"/>
            <a:bevelB w="13500" h="13500" prst="angle"/>
            <a:extrusionClr>
              <a:schemeClr val="accent2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en-US"/>
          </a:p>
        </p:txBody>
      </p:sp>
      <p:grpSp>
        <p:nvGrpSpPr>
          <p:cNvPr id="73" name="Group 11"/>
          <p:cNvGrpSpPr>
            <a:grpSpLocks/>
          </p:cNvGrpSpPr>
          <p:nvPr/>
        </p:nvGrpSpPr>
        <p:grpSpPr bwMode="auto">
          <a:xfrm>
            <a:off x="447324" y="3905243"/>
            <a:ext cx="3120158" cy="1423366"/>
            <a:chOff x="2226" y="2171"/>
            <a:chExt cx="798" cy="741"/>
          </a:xfrm>
        </p:grpSpPr>
        <p:sp>
          <p:nvSpPr>
            <p:cNvPr id="74" name="AutoShape 12"/>
            <p:cNvSpPr>
              <a:spLocks noChangeArrowheads="1"/>
            </p:cNvSpPr>
            <p:nvPr/>
          </p:nvSpPr>
          <p:spPr bwMode="gray">
            <a:xfrm>
              <a:off x="2226" y="2171"/>
              <a:ext cx="798" cy="741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shade val="72941"/>
                    <a:invGamma/>
                  </a:schemeClr>
                </a:gs>
              </a:gsLst>
              <a:lin ang="5400000" scaled="1"/>
            </a:gradFill>
            <a:ln>
              <a:noFill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FEFEFE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5" name="Freeform 13"/>
            <p:cNvSpPr>
              <a:spLocks/>
            </p:cNvSpPr>
            <p:nvPr/>
          </p:nvSpPr>
          <p:spPr bwMode="gray">
            <a:xfrm>
              <a:off x="2256" y="2208"/>
              <a:ext cx="397" cy="370"/>
            </a:xfrm>
            <a:custGeom>
              <a:avLst/>
              <a:gdLst>
                <a:gd name="T0" fmla="*/ 118 w 596"/>
                <a:gd name="T1" fmla="*/ 0 h 598"/>
                <a:gd name="T2" fmla="*/ 0 w 596"/>
                <a:gd name="T3" fmla="*/ 118 h 598"/>
                <a:gd name="T4" fmla="*/ 0 w 596"/>
                <a:gd name="T5" fmla="*/ 589 h 598"/>
                <a:gd name="T6" fmla="*/ 161 w 596"/>
                <a:gd name="T7" fmla="*/ 174 h 598"/>
                <a:gd name="T8" fmla="*/ 589 w 596"/>
                <a:gd name="T9" fmla="*/ 0 h 598"/>
                <a:gd name="T10" fmla="*/ 118 w 596"/>
                <a:gd name="T11" fmla="*/ 0 h 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accent2">
                    <a:gamma/>
                    <a:tint val="60392"/>
                    <a:invGamma/>
                  </a:schemeClr>
                </a:gs>
                <a:gs pos="50000">
                  <a:schemeClr val="accent2">
                    <a:alpha val="0"/>
                  </a:schemeClr>
                </a:gs>
                <a:gs pos="100000">
                  <a:schemeClr val="accent2">
                    <a:gamma/>
                    <a:tint val="60392"/>
                    <a:invGamma/>
                  </a:schemeClr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76" name="Text Box 14"/>
          <p:cNvSpPr txBox="1">
            <a:spLocks noChangeArrowheads="1"/>
          </p:cNvSpPr>
          <p:nvPr/>
        </p:nvSpPr>
        <p:spPr bwMode="white">
          <a:xfrm>
            <a:off x="547317" y="4104382"/>
            <a:ext cx="3110283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200" b="1" dirty="0">
                <a:solidFill>
                  <a:srgbClr val="F8F8F8"/>
                </a:solidFill>
                <a:latin typeface="Calibri" pitchFamily="34" charset="0"/>
              </a:rPr>
              <a:t>Indefinite article {a}, {an}</a:t>
            </a:r>
          </a:p>
        </p:txBody>
      </p:sp>
      <p:grpSp>
        <p:nvGrpSpPr>
          <p:cNvPr id="77" name="Group 33"/>
          <p:cNvGrpSpPr>
            <a:grpSpLocks/>
          </p:cNvGrpSpPr>
          <p:nvPr/>
        </p:nvGrpSpPr>
        <p:grpSpPr bwMode="auto">
          <a:xfrm>
            <a:off x="3567483" y="2412314"/>
            <a:ext cx="1375590" cy="1316346"/>
            <a:chOff x="480" y="1200"/>
            <a:chExt cx="1042" cy="1019"/>
          </a:xfrm>
        </p:grpSpPr>
        <p:grpSp>
          <p:nvGrpSpPr>
            <p:cNvPr id="78" name="Group 34"/>
            <p:cNvGrpSpPr>
              <a:grpSpLocks/>
            </p:cNvGrpSpPr>
            <p:nvPr/>
          </p:nvGrpSpPr>
          <p:grpSpPr bwMode="auto">
            <a:xfrm>
              <a:off x="480" y="1200"/>
              <a:ext cx="1042" cy="1019"/>
              <a:chOff x="480" y="1200"/>
              <a:chExt cx="1042" cy="1019"/>
            </a:xfrm>
          </p:grpSpPr>
          <p:pic>
            <p:nvPicPr>
              <p:cNvPr id="80" name="Picture 35" descr="circuler_1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480" y="1200"/>
                <a:ext cx="1042" cy="101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81" name="Oval 36"/>
              <p:cNvSpPr>
                <a:spLocks noChangeArrowheads="1"/>
              </p:cNvSpPr>
              <p:nvPr/>
            </p:nvSpPr>
            <p:spPr bwMode="gray">
              <a:xfrm>
                <a:off x="480" y="1200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chemeClr val="accent2">
                      <a:alpha val="55000"/>
                    </a:schemeClr>
                  </a:gs>
                  <a:gs pos="50000">
                    <a:schemeClr val="accent2">
                      <a:gamma/>
                      <a:shade val="66275"/>
                      <a:invGamma/>
                      <a:alpha val="89999"/>
                    </a:schemeClr>
                  </a:gs>
                  <a:gs pos="100000">
                    <a:schemeClr val="accent2">
                      <a:alpha val="55000"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pic>
          <p:nvPicPr>
            <p:cNvPr id="79" name="Picture 37" descr="Picture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584" y="1210"/>
              <a:ext cx="823" cy="36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82" name="Text Box 38"/>
          <p:cNvSpPr txBox="1">
            <a:spLocks noChangeArrowheads="1"/>
          </p:cNvSpPr>
          <p:nvPr/>
        </p:nvSpPr>
        <p:spPr bwMode="white">
          <a:xfrm>
            <a:off x="3642283" y="2756562"/>
            <a:ext cx="1218692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600" b="1" dirty="0">
                <a:solidFill>
                  <a:schemeClr val="bg1"/>
                </a:solidFill>
              </a:rPr>
              <a:t>/</a:t>
            </a:r>
            <a:r>
              <a:rPr lang="en-US" sz="3600" dirty="0">
                <a:solidFill>
                  <a:schemeClr val="bg1"/>
                </a:solidFill>
              </a:rPr>
              <a:t>ə</a:t>
            </a:r>
            <a:r>
              <a:rPr lang="en-US" sz="3600" b="1" dirty="0">
                <a:solidFill>
                  <a:schemeClr val="bg1"/>
                </a:solidFill>
              </a:rPr>
              <a:t>/</a:t>
            </a:r>
          </a:p>
        </p:txBody>
      </p:sp>
      <p:grpSp>
        <p:nvGrpSpPr>
          <p:cNvPr id="89" name="Group 45"/>
          <p:cNvGrpSpPr>
            <a:grpSpLocks/>
          </p:cNvGrpSpPr>
          <p:nvPr/>
        </p:nvGrpSpPr>
        <p:grpSpPr bwMode="auto">
          <a:xfrm>
            <a:off x="3567483" y="5389254"/>
            <a:ext cx="1375590" cy="1316346"/>
            <a:chOff x="480" y="1200"/>
            <a:chExt cx="1042" cy="1019"/>
          </a:xfrm>
        </p:grpSpPr>
        <p:grpSp>
          <p:nvGrpSpPr>
            <p:cNvPr id="90" name="Group 46"/>
            <p:cNvGrpSpPr>
              <a:grpSpLocks/>
            </p:cNvGrpSpPr>
            <p:nvPr/>
          </p:nvGrpSpPr>
          <p:grpSpPr bwMode="auto">
            <a:xfrm>
              <a:off x="480" y="1200"/>
              <a:ext cx="1042" cy="1019"/>
              <a:chOff x="480" y="1200"/>
              <a:chExt cx="1042" cy="1019"/>
            </a:xfrm>
          </p:grpSpPr>
          <p:pic>
            <p:nvPicPr>
              <p:cNvPr id="92" name="Picture 47" descr="circuler_1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480" y="1200"/>
                <a:ext cx="1042" cy="101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93" name="Oval 48"/>
              <p:cNvSpPr>
                <a:spLocks noChangeArrowheads="1"/>
              </p:cNvSpPr>
              <p:nvPr/>
            </p:nvSpPr>
            <p:spPr bwMode="gray">
              <a:xfrm>
                <a:off x="480" y="1200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chemeClr val="accent2">
                      <a:alpha val="55000"/>
                    </a:schemeClr>
                  </a:gs>
                  <a:gs pos="50000">
                    <a:schemeClr val="accent2">
                      <a:gamma/>
                      <a:shade val="66275"/>
                      <a:invGamma/>
                      <a:alpha val="89999"/>
                    </a:schemeClr>
                  </a:gs>
                  <a:gs pos="100000">
                    <a:schemeClr val="accent2">
                      <a:alpha val="55000"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pic>
          <p:nvPicPr>
            <p:cNvPr id="91" name="Picture 49" descr="Picture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584" y="1210"/>
              <a:ext cx="823" cy="36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94" name="Text Box 50"/>
          <p:cNvSpPr txBox="1">
            <a:spLocks noChangeArrowheads="1"/>
          </p:cNvSpPr>
          <p:nvPr/>
        </p:nvSpPr>
        <p:spPr bwMode="white">
          <a:xfrm>
            <a:off x="3642283" y="5733501"/>
            <a:ext cx="1218692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600" b="1" dirty="0">
                <a:solidFill>
                  <a:schemeClr val="bg1"/>
                </a:solidFill>
              </a:rPr>
              <a:t>/</a:t>
            </a:r>
            <a:r>
              <a:rPr lang="en-US" sz="3600" dirty="0">
                <a:solidFill>
                  <a:schemeClr val="bg1"/>
                </a:solidFill>
              </a:rPr>
              <a:t>ən</a:t>
            </a:r>
            <a:r>
              <a:rPr lang="en-US" sz="3600" b="1" dirty="0">
                <a:solidFill>
                  <a:schemeClr val="bg1"/>
                </a:solidFill>
              </a:rPr>
              <a:t>/</a:t>
            </a:r>
          </a:p>
        </p:txBody>
      </p:sp>
      <p:sp>
        <p:nvSpPr>
          <p:cNvPr id="95" name="Text Box 52"/>
          <p:cNvSpPr txBox="1">
            <a:spLocks noChangeArrowheads="1"/>
          </p:cNvSpPr>
          <p:nvPr/>
        </p:nvSpPr>
        <p:spPr bwMode="auto">
          <a:xfrm>
            <a:off x="5120411" y="2635341"/>
            <a:ext cx="365186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dirty="0">
                <a:solidFill>
                  <a:srgbClr val="000000"/>
                </a:solidFill>
                <a:latin typeface="Leelawadee" pitchFamily="34" charset="-34"/>
                <a:cs typeface="Leelawadee" pitchFamily="34" charset="-34"/>
              </a:rPr>
              <a:t>before consonants</a:t>
            </a:r>
          </a:p>
        </p:txBody>
      </p:sp>
      <p:sp>
        <p:nvSpPr>
          <p:cNvPr id="97" name="Text Box 52"/>
          <p:cNvSpPr txBox="1">
            <a:spLocks noChangeArrowheads="1"/>
          </p:cNvSpPr>
          <p:nvPr/>
        </p:nvSpPr>
        <p:spPr bwMode="auto">
          <a:xfrm>
            <a:off x="5339738" y="5772786"/>
            <a:ext cx="365186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000000"/>
                </a:solidFill>
                <a:latin typeface="Leelawadee" pitchFamily="34" charset="-34"/>
                <a:cs typeface="Leelawadee" pitchFamily="34" charset="-34"/>
              </a:rPr>
              <a:t>before vowels</a:t>
            </a:r>
            <a:endParaRPr lang="en-US" sz="2400" b="1" dirty="0">
              <a:solidFill>
                <a:srgbClr val="000000"/>
              </a:solidFill>
              <a:latin typeface="Leelawadee" pitchFamily="34" charset="-34"/>
              <a:cs typeface="Leelawadee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4028929413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159927" y="101000"/>
            <a:ext cx="7603073" cy="889600"/>
            <a:chOff x="1219200" y="2000250"/>
            <a:chExt cx="6496051" cy="889600"/>
          </a:xfrm>
        </p:grpSpPr>
        <p:sp>
          <p:nvSpPr>
            <p:cNvPr id="5" name="Round Diagonal Corner Rectangle 4"/>
            <p:cNvSpPr/>
            <p:nvPr/>
          </p:nvSpPr>
          <p:spPr bwMode="gray">
            <a:xfrm>
              <a:off x="1219200" y="2115917"/>
              <a:ext cx="6396214" cy="642392"/>
            </a:xfrm>
            <a:prstGeom prst="round2DiagRect">
              <a:avLst>
                <a:gd name="adj1" fmla="val 50000"/>
                <a:gd name="adj2" fmla="val 0"/>
              </a:avLst>
            </a:prstGeom>
            <a:gradFill flip="none" rotWithShape="1">
              <a:gsLst>
                <a:gs pos="0">
                  <a:schemeClr val="accent2">
                    <a:lumMod val="75000"/>
                  </a:schemeClr>
                </a:gs>
                <a:gs pos="50000">
                  <a:schemeClr val="accent2">
                    <a:shade val="67500"/>
                    <a:satMod val="115000"/>
                  </a:schemeClr>
                </a:gs>
                <a:gs pos="100000">
                  <a:schemeClr val="accent2">
                    <a:shade val="100000"/>
                    <a:satMod val="115000"/>
                  </a:scheme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l">
                <a:rot lat="0" lon="0" rev="8700000"/>
              </a:lightRig>
            </a:scene3d>
            <a:sp3d>
              <a:bevelT w="190500" h="38100"/>
            </a:sp3d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bIns="91440" rtlCol="0" anchor="ctr"/>
            <a:lstStyle/>
            <a:p>
              <a:r>
                <a:rPr lang="en-US" sz="5000" b="1" i="1" dirty="0">
                  <a:gradFill flip="none" rotWithShape="1">
                    <a:gsLst>
                      <a:gs pos="0">
                        <a:schemeClr val="lt1">
                          <a:shade val="30000"/>
                          <a:satMod val="115000"/>
                          <a:alpha val="20000"/>
                        </a:schemeClr>
                      </a:gs>
                      <a:gs pos="50000">
                        <a:schemeClr val="lt1">
                          <a:shade val="67500"/>
                          <a:satMod val="115000"/>
                          <a:alpha val="20000"/>
                        </a:schemeClr>
                      </a:gs>
                      <a:gs pos="100000">
                        <a:schemeClr val="lt1">
                          <a:shade val="100000"/>
                          <a:satMod val="115000"/>
                          <a:alpha val="20000"/>
                        </a:schemeClr>
                      </a:gs>
                    </a:gsLst>
                    <a:lin ang="16200000" scaled="1"/>
                    <a:tileRect/>
                  </a:gradFill>
                </a:rPr>
                <a:t>1</a:t>
              </a:r>
            </a:p>
          </p:txBody>
        </p:sp>
        <p:sp>
          <p:nvSpPr>
            <p:cNvPr id="6" name="Round Diagonal Corner Rectangle 5"/>
            <p:cNvSpPr/>
            <p:nvPr/>
          </p:nvSpPr>
          <p:spPr bwMode="gray">
            <a:xfrm>
              <a:off x="1818227" y="2249934"/>
              <a:ext cx="5897024" cy="543923"/>
            </a:xfrm>
            <a:prstGeom prst="round2DiagRect">
              <a:avLst>
                <a:gd name="adj1" fmla="val 50000"/>
                <a:gd name="adj2" fmla="val 0"/>
              </a:avLst>
            </a:prstGeom>
            <a:gradFill flip="none" rotWithShape="1">
              <a:gsLst>
                <a:gs pos="0">
                  <a:schemeClr val="accent2">
                    <a:tint val="62000"/>
                    <a:satMod val="180000"/>
                  </a:schemeClr>
                </a:gs>
                <a:gs pos="65000">
                  <a:schemeClr val="accent2">
                    <a:tint val="32000"/>
                    <a:satMod val="250000"/>
                  </a:schemeClr>
                </a:gs>
                <a:gs pos="100000">
                  <a:schemeClr val="accent2">
                    <a:tint val="23000"/>
                    <a:satMod val="30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r>
                <a:rPr lang="en-US" sz="2800" b="1" dirty="0">
                  <a:solidFill>
                    <a:srgbClr val="000000"/>
                  </a:solidFill>
                  <a:latin typeface="Candara" pitchFamily="34" charset="0"/>
                  <a:cs typeface="Arial" pitchFamily="34" charset="0"/>
                </a:rPr>
                <a:t>Phonologically-conditioned allomorphs</a:t>
              </a:r>
            </a:p>
          </p:txBody>
        </p:sp>
        <p:sp>
          <p:nvSpPr>
            <p:cNvPr id="7" name="Rectangle 6"/>
            <p:cNvSpPr/>
            <p:nvPr/>
          </p:nvSpPr>
          <p:spPr bwMode="gray">
            <a:xfrm>
              <a:off x="1267247" y="2000250"/>
              <a:ext cx="507752" cy="88960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4200" b="1" i="1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rPr>
                <a:t>1</a:t>
              </a: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304801" y="1176817"/>
            <a:ext cx="8534400" cy="1032983"/>
            <a:chOff x="5903913" y="1557338"/>
            <a:chExt cx="2376487" cy="1032983"/>
          </a:xfrm>
        </p:grpSpPr>
        <p:sp>
          <p:nvSpPr>
            <p:cNvPr id="9" name="AutoShape 47"/>
            <p:cNvSpPr>
              <a:spLocks noChangeArrowheads="1"/>
            </p:cNvSpPr>
            <p:nvPr/>
          </p:nvSpPr>
          <p:spPr bwMode="gray">
            <a:xfrm>
              <a:off x="5903913" y="1557338"/>
              <a:ext cx="2376487" cy="1032983"/>
            </a:xfrm>
            <a:prstGeom prst="bracketPair">
              <a:avLst>
                <a:gd name="adj" fmla="val 16667"/>
              </a:avLst>
            </a:prstGeom>
            <a:solidFill>
              <a:srgbClr val="FFFFFF"/>
            </a:solidFill>
            <a:ln>
              <a:headEnd/>
              <a:tailEnd/>
            </a:ln>
            <a:extLst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endParaRPr lang="en-US"/>
            </a:p>
          </p:txBody>
        </p:sp>
        <p:sp>
          <p:nvSpPr>
            <p:cNvPr id="8" name="Rectangle 11"/>
            <p:cNvSpPr>
              <a:spLocks noChangeArrowheads="1"/>
            </p:cNvSpPr>
            <p:nvPr/>
          </p:nvSpPr>
          <p:spPr bwMode="gray">
            <a:xfrm>
              <a:off x="5943600" y="1617747"/>
              <a:ext cx="2336800" cy="972574"/>
            </a:xfrm>
            <a:prstGeom prst="rect">
              <a:avLst/>
            </a:prstGeom>
            <a:noFill/>
            <a:ln>
              <a:noFill/>
            </a:ln>
            <a:extLst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anchor="ctr">
              <a:spAutoFit/>
            </a:bodyPr>
            <a:lstStyle/>
            <a:p>
              <a:pPr algn="ctr">
                <a:lnSpc>
                  <a:spcPct val="110000"/>
                </a:lnSpc>
                <a:buClr>
                  <a:schemeClr val="tx1"/>
                </a:buClr>
              </a:pPr>
              <a:r>
                <a:rPr lang="en-US" sz="2600" dirty="0">
                  <a:solidFill>
                    <a:srgbClr val="000000"/>
                  </a:solidFill>
                  <a:latin typeface="Candara" pitchFamily="34" charset="0"/>
                </a:rPr>
                <a:t>The choice of allomorph is </a:t>
              </a:r>
              <a:r>
                <a:rPr lang="en-US" sz="2600" b="1" dirty="0">
                  <a:solidFill>
                    <a:srgbClr val="000000"/>
                  </a:solidFill>
                  <a:latin typeface="Candara" pitchFamily="34" charset="0"/>
                </a:rPr>
                <a:t>predictable</a:t>
              </a:r>
              <a:r>
                <a:rPr lang="en-US" sz="2600" dirty="0">
                  <a:solidFill>
                    <a:srgbClr val="000000"/>
                  </a:solidFill>
                  <a:latin typeface="Candara" pitchFamily="34" charset="0"/>
                </a:rPr>
                <a:t> on the basis of the pronunciation of adjacent phoneme.</a:t>
              </a:r>
            </a:p>
          </p:txBody>
        </p:sp>
      </p:grpSp>
      <p:sp>
        <p:nvSpPr>
          <p:cNvPr id="69" name="TG_Line Callout 2 (No Border) 31"/>
          <p:cNvSpPr/>
          <p:nvPr/>
        </p:nvSpPr>
        <p:spPr bwMode="ltGray">
          <a:xfrm>
            <a:off x="4816276" y="5791200"/>
            <a:ext cx="3155289" cy="518062"/>
          </a:xfrm>
          <a:prstGeom prst="callout2">
            <a:avLst>
              <a:gd name="adj1" fmla="val 51312"/>
              <a:gd name="adj2" fmla="val -825"/>
              <a:gd name="adj3" fmla="val 48774"/>
              <a:gd name="adj4" fmla="val -6146"/>
              <a:gd name="adj5" fmla="val 48670"/>
              <a:gd name="adj6" fmla="val -13740"/>
            </a:avLst>
          </a:prstGeom>
          <a:gradFill flip="none" rotWithShape="1">
            <a:gsLst>
              <a:gs pos="0">
                <a:schemeClr val="accent5"/>
              </a:gs>
              <a:gs pos="90000">
                <a:schemeClr val="bg1">
                  <a:alpha val="0"/>
                </a:schemeClr>
              </a:gs>
            </a:gsLst>
            <a:lin ang="0" scaled="1"/>
            <a:tileRect/>
          </a:gradFill>
          <a:ln>
            <a:solidFill>
              <a:schemeClr val="accent5">
                <a:lumMod val="75000"/>
              </a:schemeClr>
            </a:solidFill>
          </a:ln>
          <a:scene3d>
            <a:camera prst="orthographicFront"/>
            <a:lightRig rig="threePt" dir="t"/>
          </a:scene3d>
          <a:sp3d extrusionH="635000">
            <a:bevelT w="127000" h="508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Bef>
                <a:spcPct val="50000"/>
              </a:spcBef>
            </a:pPr>
            <a:endParaRPr lang="en-US" dirty="0">
              <a:solidFill>
                <a:schemeClr val="tx1"/>
              </a:solidFill>
              <a:effectLst>
                <a:outerShdw blurRad="50800" dist="25400" dir="2700000" algn="tl" rotWithShape="0">
                  <a:prstClr val="black">
                    <a:alpha val="30000"/>
                  </a:prstClr>
                </a:outerShdw>
              </a:effectLst>
            </a:endParaRPr>
          </a:p>
        </p:txBody>
      </p:sp>
      <p:sp>
        <p:nvSpPr>
          <p:cNvPr id="70" name="TG_Line Callout 2 (No Border) 31"/>
          <p:cNvSpPr/>
          <p:nvPr/>
        </p:nvSpPr>
        <p:spPr bwMode="ltGray">
          <a:xfrm>
            <a:off x="5726949" y="4370242"/>
            <a:ext cx="3155289" cy="435145"/>
          </a:xfrm>
          <a:prstGeom prst="callout2">
            <a:avLst>
              <a:gd name="adj1" fmla="val 51312"/>
              <a:gd name="adj2" fmla="val -825"/>
              <a:gd name="adj3" fmla="val 48774"/>
              <a:gd name="adj4" fmla="val -6146"/>
              <a:gd name="adj5" fmla="val 19467"/>
              <a:gd name="adj6" fmla="val -14173"/>
            </a:avLst>
          </a:prstGeom>
          <a:gradFill flip="none" rotWithShape="1">
            <a:gsLst>
              <a:gs pos="0">
                <a:schemeClr val="accent5"/>
              </a:gs>
              <a:gs pos="90000">
                <a:schemeClr val="bg1">
                  <a:alpha val="0"/>
                </a:schemeClr>
              </a:gs>
            </a:gsLst>
            <a:lin ang="0" scaled="1"/>
            <a:tileRect/>
          </a:gradFill>
          <a:ln>
            <a:solidFill>
              <a:schemeClr val="accent5">
                <a:lumMod val="75000"/>
              </a:schemeClr>
            </a:solidFill>
          </a:ln>
          <a:scene3d>
            <a:camera prst="orthographicFront"/>
            <a:lightRig rig="threePt" dir="t"/>
          </a:scene3d>
          <a:sp3d extrusionH="635000">
            <a:bevelT w="127000" h="508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Bef>
                <a:spcPct val="50000"/>
              </a:spcBef>
            </a:pPr>
            <a:endParaRPr lang="en-US" dirty="0">
              <a:solidFill>
                <a:schemeClr val="tx1"/>
              </a:solidFill>
              <a:effectLst>
                <a:outerShdw blurRad="50800" dist="25400" dir="2700000" algn="tl" rotWithShape="0">
                  <a:prstClr val="black">
                    <a:alpha val="30000"/>
                  </a:prstClr>
                </a:outerShdw>
              </a:effectLst>
            </a:endParaRPr>
          </a:p>
        </p:txBody>
      </p:sp>
      <p:sp>
        <p:nvSpPr>
          <p:cNvPr id="71" name="TG_Line Callout 2 (No Border) 31"/>
          <p:cNvSpPr/>
          <p:nvPr/>
        </p:nvSpPr>
        <p:spPr bwMode="ltGray">
          <a:xfrm>
            <a:off x="4679135" y="2635341"/>
            <a:ext cx="3155289" cy="435145"/>
          </a:xfrm>
          <a:prstGeom prst="callout2">
            <a:avLst>
              <a:gd name="adj1" fmla="val 51312"/>
              <a:gd name="adj2" fmla="val -825"/>
              <a:gd name="adj3" fmla="val 48774"/>
              <a:gd name="adj4" fmla="val -6146"/>
              <a:gd name="adj5" fmla="val 19467"/>
              <a:gd name="adj6" fmla="val -14173"/>
            </a:avLst>
          </a:prstGeom>
          <a:gradFill flip="none" rotWithShape="1">
            <a:gsLst>
              <a:gs pos="0">
                <a:schemeClr val="accent5"/>
              </a:gs>
              <a:gs pos="90000">
                <a:schemeClr val="bg1">
                  <a:alpha val="0"/>
                </a:schemeClr>
              </a:gs>
            </a:gsLst>
            <a:lin ang="0" scaled="1"/>
            <a:tileRect/>
          </a:gradFill>
          <a:ln>
            <a:solidFill>
              <a:schemeClr val="accent5">
                <a:lumMod val="75000"/>
              </a:schemeClr>
            </a:solidFill>
          </a:ln>
          <a:scene3d>
            <a:camera prst="orthographicFront"/>
            <a:lightRig rig="threePt" dir="t"/>
          </a:scene3d>
          <a:sp3d extrusionH="635000">
            <a:bevelT w="127000" h="508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Bef>
                <a:spcPct val="50000"/>
              </a:spcBef>
            </a:pPr>
            <a:endParaRPr lang="en-US" dirty="0">
              <a:solidFill>
                <a:schemeClr val="tx1"/>
              </a:solidFill>
              <a:effectLst>
                <a:outerShdw blurRad="50800" dist="25400" dir="2700000" algn="tl" rotWithShape="0">
                  <a:prstClr val="black">
                    <a:alpha val="30000"/>
                  </a:prstClr>
                </a:outerShdw>
              </a:effectLst>
            </a:endParaRPr>
          </a:p>
        </p:txBody>
      </p:sp>
      <p:sp>
        <p:nvSpPr>
          <p:cNvPr id="72" name="Oval 3"/>
          <p:cNvSpPr>
            <a:spLocks noChangeArrowheads="1"/>
          </p:cNvSpPr>
          <p:nvPr/>
        </p:nvSpPr>
        <p:spPr bwMode="gray">
          <a:xfrm>
            <a:off x="1549884" y="2926010"/>
            <a:ext cx="3294848" cy="3335457"/>
          </a:xfrm>
          <a:prstGeom prst="ellipse">
            <a:avLst/>
          </a:prstGeom>
          <a:noFill/>
          <a:ln w="57150">
            <a:solidFill>
              <a:schemeClr val="tx2">
                <a:alpha val="39999"/>
              </a:schemeClr>
            </a:solidFill>
            <a:round/>
            <a:headEnd/>
            <a:tailEnd/>
          </a:ln>
          <a:effectLst/>
          <a:scene3d>
            <a:camera prst="legacyPerspectiveFront"/>
            <a:lightRig rig="legacyFlat3" dir="r"/>
          </a:scene3d>
          <a:sp3d extrusionH="430200" prstMaterial="legacyPlastic">
            <a:bevelT w="13500" h="13500" prst="angle"/>
            <a:bevelB w="13500" h="13500" prst="angle"/>
            <a:extrusionClr>
              <a:schemeClr val="accent2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en-US"/>
          </a:p>
        </p:txBody>
      </p:sp>
      <p:grpSp>
        <p:nvGrpSpPr>
          <p:cNvPr id="73" name="Group 11"/>
          <p:cNvGrpSpPr>
            <a:grpSpLocks/>
          </p:cNvGrpSpPr>
          <p:nvPr/>
        </p:nvGrpSpPr>
        <p:grpSpPr bwMode="auto">
          <a:xfrm>
            <a:off x="304801" y="3905243"/>
            <a:ext cx="2438399" cy="1423366"/>
            <a:chOff x="2226" y="2171"/>
            <a:chExt cx="798" cy="741"/>
          </a:xfrm>
        </p:grpSpPr>
        <p:sp>
          <p:nvSpPr>
            <p:cNvPr id="74" name="AutoShape 12"/>
            <p:cNvSpPr>
              <a:spLocks noChangeArrowheads="1"/>
            </p:cNvSpPr>
            <p:nvPr/>
          </p:nvSpPr>
          <p:spPr bwMode="gray">
            <a:xfrm>
              <a:off x="2226" y="2171"/>
              <a:ext cx="798" cy="741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shade val="72941"/>
                    <a:invGamma/>
                  </a:schemeClr>
                </a:gs>
              </a:gsLst>
              <a:lin ang="5400000" scaled="1"/>
            </a:gradFill>
            <a:ln>
              <a:noFill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FEFEFE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5" name="Freeform 13"/>
            <p:cNvSpPr>
              <a:spLocks/>
            </p:cNvSpPr>
            <p:nvPr/>
          </p:nvSpPr>
          <p:spPr bwMode="gray">
            <a:xfrm>
              <a:off x="2256" y="2208"/>
              <a:ext cx="397" cy="370"/>
            </a:xfrm>
            <a:custGeom>
              <a:avLst/>
              <a:gdLst>
                <a:gd name="T0" fmla="*/ 118 w 596"/>
                <a:gd name="T1" fmla="*/ 0 h 598"/>
                <a:gd name="T2" fmla="*/ 0 w 596"/>
                <a:gd name="T3" fmla="*/ 118 h 598"/>
                <a:gd name="T4" fmla="*/ 0 w 596"/>
                <a:gd name="T5" fmla="*/ 589 h 598"/>
                <a:gd name="T6" fmla="*/ 161 w 596"/>
                <a:gd name="T7" fmla="*/ 174 h 598"/>
                <a:gd name="T8" fmla="*/ 589 w 596"/>
                <a:gd name="T9" fmla="*/ 0 h 598"/>
                <a:gd name="T10" fmla="*/ 118 w 596"/>
                <a:gd name="T11" fmla="*/ 0 h 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accent2">
                    <a:gamma/>
                    <a:tint val="60392"/>
                    <a:invGamma/>
                  </a:schemeClr>
                </a:gs>
                <a:gs pos="50000">
                  <a:schemeClr val="accent2">
                    <a:alpha val="0"/>
                  </a:schemeClr>
                </a:gs>
                <a:gs pos="100000">
                  <a:schemeClr val="accent2">
                    <a:gamma/>
                    <a:tint val="60392"/>
                    <a:invGamma/>
                  </a:schemeClr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76" name="Text Box 14"/>
          <p:cNvSpPr txBox="1">
            <a:spLocks noChangeArrowheads="1"/>
          </p:cNvSpPr>
          <p:nvPr/>
        </p:nvSpPr>
        <p:spPr bwMode="white">
          <a:xfrm>
            <a:off x="381000" y="4038600"/>
            <a:ext cx="2281203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200" b="1">
                <a:solidFill>
                  <a:srgbClr val="F8F8F8"/>
                </a:solidFill>
              </a:rPr>
              <a:t>negative prefix</a:t>
            </a:r>
            <a:endParaRPr lang="en-US" sz="3200" b="1" dirty="0">
              <a:solidFill>
                <a:srgbClr val="F8F8F8"/>
              </a:solidFill>
            </a:endParaRPr>
          </a:p>
        </p:txBody>
      </p:sp>
      <p:grpSp>
        <p:nvGrpSpPr>
          <p:cNvPr id="77" name="Group 33"/>
          <p:cNvGrpSpPr>
            <a:grpSpLocks/>
          </p:cNvGrpSpPr>
          <p:nvPr/>
        </p:nvGrpSpPr>
        <p:grpSpPr bwMode="auto">
          <a:xfrm>
            <a:off x="3117035" y="2412314"/>
            <a:ext cx="1375590" cy="1316346"/>
            <a:chOff x="480" y="1200"/>
            <a:chExt cx="1042" cy="1019"/>
          </a:xfrm>
        </p:grpSpPr>
        <p:grpSp>
          <p:nvGrpSpPr>
            <p:cNvPr id="78" name="Group 34"/>
            <p:cNvGrpSpPr>
              <a:grpSpLocks/>
            </p:cNvGrpSpPr>
            <p:nvPr/>
          </p:nvGrpSpPr>
          <p:grpSpPr bwMode="auto">
            <a:xfrm>
              <a:off x="480" y="1200"/>
              <a:ext cx="1042" cy="1019"/>
              <a:chOff x="480" y="1200"/>
              <a:chExt cx="1042" cy="1019"/>
            </a:xfrm>
          </p:grpSpPr>
          <p:pic>
            <p:nvPicPr>
              <p:cNvPr id="80" name="Picture 35" descr="circuler_1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480" y="1200"/>
                <a:ext cx="1042" cy="101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81" name="Oval 36"/>
              <p:cNvSpPr>
                <a:spLocks noChangeArrowheads="1"/>
              </p:cNvSpPr>
              <p:nvPr/>
            </p:nvSpPr>
            <p:spPr bwMode="gray">
              <a:xfrm>
                <a:off x="480" y="1200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chemeClr val="accent2">
                      <a:alpha val="55000"/>
                    </a:schemeClr>
                  </a:gs>
                  <a:gs pos="50000">
                    <a:schemeClr val="accent2">
                      <a:gamma/>
                      <a:shade val="66275"/>
                      <a:invGamma/>
                      <a:alpha val="89999"/>
                    </a:schemeClr>
                  </a:gs>
                  <a:gs pos="100000">
                    <a:schemeClr val="accent2">
                      <a:alpha val="55000"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pic>
          <p:nvPicPr>
            <p:cNvPr id="79" name="Picture 37" descr="Picture2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584" y="1210"/>
              <a:ext cx="823" cy="36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82" name="Text Box 38"/>
          <p:cNvSpPr txBox="1">
            <a:spLocks noChangeArrowheads="1"/>
          </p:cNvSpPr>
          <p:nvPr/>
        </p:nvSpPr>
        <p:spPr bwMode="white">
          <a:xfrm>
            <a:off x="3191835" y="2756562"/>
            <a:ext cx="1218692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600" b="1" dirty="0">
                <a:solidFill>
                  <a:schemeClr val="bg1"/>
                </a:solidFill>
              </a:rPr>
              <a:t>/ɪm/</a:t>
            </a:r>
          </a:p>
        </p:txBody>
      </p:sp>
      <p:grpSp>
        <p:nvGrpSpPr>
          <p:cNvPr id="83" name="Group 39"/>
          <p:cNvGrpSpPr>
            <a:grpSpLocks/>
          </p:cNvGrpSpPr>
          <p:nvPr/>
        </p:nvGrpSpPr>
        <p:grpSpPr bwMode="auto">
          <a:xfrm>
            <a:off x="4144166" y="3953402"/>
            <a:ext cx="1375590" cy="1316346"/>
            <a:chOff x="480" y="1200"/>
            <a:chExt cx="1042" cy="1019"/>
          </a:xfrm>
        </p:grpSpPr>
        <p:grpSp>
          <p:nvGrpSpPr>
            <p:cNvPr id="84" name="Group 40"/>
            <p:cNvGrpSpPr>
              <a:grpSpLocks/>
            </p:cNvGrpSpPr>
            <p:nvPr/>
          </p:nvGrpSpPr>
          <p:grpSpPr bwMode="auto">
            <a:xfrm>
              <a:off x="480" y="1200"/>
              <a:ext cx="1042" cy="1019"/>
              <a:chOff x="480" y="1200"/>
              <a:chExt cx="1042" cy="1019"/>
            </a:xfrm>
          </p:grpSpPr>
          <p:pic>
            <p:nvPicPr>
              <p:cNvPr id="86" name="Picture 41" descr="circuler_1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480" y="1200"/>
                <a:ext cx="1042" cy="101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87" name="Oval 42"/>
              <p:cNvSpPr>
                <a:spLocks noChangeArrowheads="1"/>
              </p:cNvSpPr>
              <p:nvPr/>
            </p:nvSpPr>
            <p:spPr bwMode="gray">
              <a:xfrm>
                <a:off x="480" y="1200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chemeClr val="accent2">
                      <a:alpha val="55000"/>
                    </a:schemeClr>
                  </a:gs>
                  <a:gs pos="50000">
                    <a:schemeClr val="accent2">
                      <a:gamma/>
                      <a:shade val="66275"/>
                      <a:invGamma/>
                      <a:alpha val="89999"/>
                    </a:schemeClr>
                  </a:gs>
                  <a:gs pos="100000">
                    <a:schemeClr val="accent2">
                      <a:alpha val="55000"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pic>
          <p:nvPicPr>
            <p:cNvPr id="85" name="Picture 43" descr="Picture2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584" y="1210"/>
              <a:ext cx="823" cy="36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88" name="Text Box 44"/>
          <p:cNvSpPr txBox="1">
            <a:spLocks noChangeArrowheads="1"/>
          </p:cNvSpPr>
          <p:nvPr/>
        </p:nvSpPr>
        <p:spPr bwMode="white">
          <a:xfrm>
            <a:off x="4191600" y="4315487"/>
            <a:ext cx="1218692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600" b="1" dirty="0">
                <a:solidFill>
                  <a:srgbClr val="F8F8F8"/>
                </a:solidFill>
                <a:cs typeface="Arial" charset="0"/>
              </a:rPr>
              <a:t>/</a:t>
            </a:r>
            <a:r>
              <a:rPr lang="en-US" sz="3600" b="1" dirty="0">
                <a:solidFill>
                  <a:schemeClr val="bg1"/>
                </a:solidFill>
              </a:rPr>
              <a:t>ɪl</a:t>
            </a:r>
            <a:r>
              <a:rPr lang="en-US" sz="3600" b="1" dirty="0">
                <a:solidFill>
                  <a:srgbClr val="F8F8F8"/>
                </a:solidFill>
                <a:cs typeface="Arial" charset="0"/>
              </a:rPr>
              <a:t>/</a:t>
            </a:r>
          </a:p>
        </p:txBody>
      </p:sp>
      <p:grpSp>
        <p:nvGrpSpPr>
          <p:cNvPr id="89" name="Group 45"/>
          <p:cNvGrpSpPr>
            <a:grpSpLocks/>
          </p:cNvGrpSpPr>
          <p:nvPr/>
        </p:nvGrpSpPr>
        <p:grpSpPr bwMode="auto">
          <a:xfrm>
            <a:off x="3117035" y="5389254"/>
            <a:ext cx="1375590" cy="1316346"/>
            <a:chOff x="480" y="1200"/>
            <a:chExt cx="1042" cy="1019"/>
          </a:xfrm>
        </p:grpSpPr>
        <p:grpSp>
          <p:nvGrpSpPr>
            <p:cNvPr id="90" name="Group 46"/>
            <p:cNvGrpSpPr>
              <a:grpSpLocks/>
            </p:cNvGrpSpPr>
            <p:nvPr/>
          </p:nvGrpSpPr>
          <p:grpSpPr bwMode="auto">
            <a:xfrm>
              <a:off x="480" y="1200"/>
              <a:ext cx="1042" cy="1019"/>
              <a:chOff x="480" y="1200"/>
              <a:chExt cx="1042" cy="1019"/>
            </a:xfrm>
          </p:grpSpPr>
          <p:pic>
            <p:nvPicPr>
              <p:cNvPr id="92" name="Picture 47" descr="circuler_1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480" y="1200"/>
                <a:ext cx="1042" cy="101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93" name="Oval 48"/>
              <p:cNvSpPr>
                <a:spLocks noChangeArrowheads="1"/>
              </p:cNvSpPr>
              <p:nvPr/>
            </p:nvSpPr>
            <p:spPr bwMode="gray">
              <a:xfrm>
                <a:off x="480" y="1200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chemeClr val="accent2">
                      <a:alpha val="55000"/>
                    </a:schemeClr>
                  </a:gs>
                  <a:gs pos="50000">
                    <a:schemeClr val="accent2">
                      <a:gamma/>
                      <a:shade val="66275"/>
                      <a:invGamma/>
                      <a:alpha val="89999"/>
                    </a:schemeClr>
                  </a:gs>
                  <a:gs pos="100000">
                    <a:schemeClr val="accent2">
                      <a:alpha val="55000"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pic>
          <p:nvPicPr>
            <p:cNvPr id="91" name="Picture 49" descr="Picture2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584" y="1210"/>
              <a:ext cx="823" cy="36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94" name="Text Box 50"/>
          <p:cNvSpPr txBox="1">
            <a:spLocks noChangeArrowheads="1"/>
          </p:cNvSpPr>
          <p:nvPr/>
        </p:nvSpPr>
        <p:spPr bwMode="white">
          <a:xfrm>
            <a:off x="3191835" y="5733501"/>
            <a:ext cx="1218692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600" b="1" dirty="0">
                <a:solidFill>
                  <a:schemeClr val="bg1"/>
                </a:solidFill>
              </a:rPr>
              <a:t>/ɪr/</a:t>
            </a:r>
          </a:p>
        </p:txBody>
      </p:sp>
      <p:sp>
        <p:nvSpPr>
          <p:cNvPr id="95" name="Text Box 52"/>
          <p:cNvSpPr txBox="1">
            <a:spLocks noChangeArrowheads="1"/>
          </p:cNvSpPr>
          <p:nvPr/>
        </p:nvSpPr>
        <p:spPr bwMode="auto">
          <a:xfrm>
            <a:off x="4669962" y="2635341"/>
            <a:ext cx="470263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dirty="0">
                <a:solidFill>
                  <a:srgbClr val="000000"/>
                </a:solidFill>
                <a:latin typeface="Leelawadee" pitchFamily="34" charset="-34"/>
                <a:cs typeface="Leelawadee" pitchFamily="34" charset="-34"/>
              </a:rPr>
              <a:t>before bilabial sounds </a:t>
            </a:r>
            <a:r>
              <a:rPr lang="en-US" sz="2400" b="1" dirty="0">
                <a:solidFill>
                  <a:srgbClr val="000000"/>
                </a:solidFill>
                <a:latin typeface="Leelawadee" pitchFamily="34" charset="-34"/>
                <a:cs typeface="Leelawadee" pitchFamily="34" charset="-34"/>
              </a:rPr>
              <a:t>/m/</a:t>
            </a:r>
            <a:r>
              <a:rPr lang="en-US" sz="2400" dirty="0">
                <a:solidFill>
                  <a:srgbClr val="000000"/>
                </a:solidFill>
                <a:latin typeface="Leelawadee" pitchFamily="34" charset="-34"/>
                <a:cs typeface="Leelawadee" pitchFamily="34" charset="-34"/>
              </a:rPr>
              <a:t>, </a:t>
            </a:r>
            <a:r>
              <a:rPr lang="en-US" sz="2400" b="1" dirty="0">
                <a:solidFill>
                  <a:srgbClr val="000000"/>
                </a:solidFill>
                <a:latin typeface="Leelawadee" pitchFamily="34" charset="-34"/>
                <a:cs typeface="Leelawadee" pitchFamily="34" charset="-34"/>
              </a:rPr>
              <a:t>/p/</a:t>
            </a:r>
          </a:p>
        </p:txBody>
      </p:sp>
      <p:sp>
        <p:nvSpPr>
          <p:cNvPr id="96" name="Text Box 52"/>
          <p:cNvSpPr txBox="1">
            <a:spLocks noChangeArrowheads="1"/>
          </p:cNvSpPr>
          <p:nvPr/>
        </p:nvSpPr>
        <p:spPr bwMode="auto">
          <a:xfrm>
            <a:off x="5720738" y="4357709"/>
            <a:ext cx="365186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dirty="0">
                <a:solidFill>
                  <a:srgbClr val="000000"/>
                </a:solidFill>
                <a:latin typeface="Leelawadee" pitchFamily="34" charset="-34"/>
                <a:cs typeface="Leelawadee" pitchFamily="34" charset="-34"/>
              </a:rPr>
              <a:t>before </a:t>
            </a:r>
            <a:r>
              <a:rPr lang="en-US" sz="2400" b="1" dirty="0">
                <a:solidFill>
                  <a:srgbClr val="000000"/>
                </a:solidFill>
                <a:latin typeface="Leelawadee" pitchFamily="34" charset="-34"/>
                <a:cs typeface="Leelawadee" pitchFamily="34" charset="-34"/>
              </a:rPr>
              <a:t>/l/</a:t>
            </a:r>
          </a:p>
        </p:txBody>
      </p:sp>
      <p:sp>
        <p:nvSpPr>
          <p:cNvPr id="97" name="Text Box 52"/>
          <p:cNvSpPr txBox="1">
            <a:spLocks noChangeArrowheads="1"/>
          </p:cNvSpPr>
          <p:nvPr/>
        </p:nvSpPr>
        <p:spPr bwMode="auto">
          <a:xfrm>
            <a:off x="4889290" y="5862935"/>
            <a:ext cx="365186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dirty="0">
                <a:solidFill>
                  <a:srgbClr val="000000"/>
                </a:solidFill>
                <a:latin typeface="Leelawadee" pitchFamily="34" charset="-34"/>
                <a:cs typeface="Leelawadee" pitchFamily="34" charset="-34"/>
              </a:rPr>
              <a:t>before </a:t>
            </a:r>
            <a:r>
              <a:rPr lang="en-US" sz="2400" b="1" dirty="0">
                <a:solidFill>
                  <a:srgbClr val="000000"/>
                </a:solidFill>
                <a:latin typeface="Leelawadee" pitchFamily="34" charset="-34"/>
                <a:cs typeface="Leelawadee" pitchFamily="34" charset="-34"/>
              </a:rPr>
              <a:t>/r/</a:t>
            </a:r>
          </a:p>
        </p:txBody>
      </p:sp>
    </p:spTree>
    <p:extLst>
      <p:ext uri="{BB962C8B-B14F-4D97-AF65-F5344CB8AC3E}">
        <p14:creationId xmlns:p14="http://schemas.microsoft.com/office/powerpoint/2010/main" val="4110486951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1371600" y="101000"/>
            <a:ext cx="7239000" cy="889600"/>
            <a:chOff x="1219200" y="2930280"/>
            <a:chExt cx="6496051" cy="889600"/>
          </a:xfrm>
        </p:grpSpPr>
        <p:sp>
          <p:nvSpPr>
            <p:cNvPr id="4" name="Round Diagonal Corner Rectangle 3"/>
            <p:cNvSpPr/>
            <p:nvPr/>
          </p:nvSpPr>
          <p:spPr bwMode="gray">
            <a:xfrm>
              <a:off x="1219200" y="3064900"/>
              <a:ext cx="6396214" cy="642392"/>
            </a:xfrm>
            <a:prstGeom prst="round2DiagRect">
              <a:avLst>
                <a:gd name="adj1" fmla="val 50000"/>
                <a:gd name="adj2" fmla="val 0"/>
              </a:avLst>
            </a:prstGeom>
            <a:gradFill flip="none" rotWithShape="1">
              <a:gsLst>
                <a:gs pos="0">
                  <a:schemeClr val="accent3">
                    <a:lumMod val="75000"/>
                  </a:schemeClr>
                </a:gs>
                <a:gs pos="50000">
                  <a:schemeClr val="accent3">
                    <a:shade val="67500"/>
                    <a:satMod val="115000"/>
                  </a:schemeClr>
                </a:gs>
                <a:gs pos="100000">
                  <a:schemeClr val="accent3">
                    <a:shade val="100000"/>
                    <a:satMod val="115000"/>
                  </a:scheme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l">
                <a:rot lat="0" lon="0" rev="8700000"/>
              </a:lightRig>
            </a:scene3d>
            <a:sp3d>
              <a:bevelT w="190500" h="38100"/>
            </a:sp3d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bIns="91440" rtlCol="0" anchor="ctr"/>
            <a:lstStyle/>
            <a:p>
              <a:r>
                <a:rPr lang="en-US" sz="5000" b="1" i="1" dirty="0">
                  <a:gradFill flip="none" rotWithShape="1">
                    <a:gsLst>
                      <a:gs pos="0">
                        <a:schemeClr val="lt1">
                          <a:shade val="30000"/>
                          <a:satMod val="115000"/>
                          <a:alpha val="20000"/>
                        </a:schemeClr>
                      </a:gs>
                      <a:gs pos="50000">
                        <a:schemeClr val="lt1">
                          <a:shade val="67500"/>
                          <a:satMod val="115000"/>
                          <a:alpha val="20000"/>
                        </a:schemeClr>
                      </a:gs>
                      <a:gs pos="100000">
                        <a:schemeClr val="lt1">
                          <a:shade val="100000"/>
                          <a:satMod val="115000"/>
                          <a:alpha val="20000"/>
                        </a:schemeClr>
                      </a:gs>
                    </a:gsLst>
                    <a:lin ang="16200000" scaled="1"/>
                    <a:tileRect/>
                  </a:gradFill>
                </a:rPr>
                <a:t>2</a:t>
              </a:r>
            </a:p>
          </p:txBody>
        </p:sp>
        <p:sp>
          <p:nvSpPr>
            <p:cNvPr id="5" name="Round Diagonal Corner Rectangle 4"/>
            <p:cNvSpPr/>
            <p:nvPr/>
          </p:nvSpPr>
          <p:spPr bwMode="gray">
            <a:xfrm>
              <a:off x="1818227" y="3198918"/>
              <a:ext cx="5897024" cy="543923"/>
            </a:xfrm>
            <a:prstGeom prst="round2DiagRect">
              <a:avLst>
                <a:gd name="adj1" fmla="val 50000"/>
                <a:gd name="adj2" fmla="val 0"/>
              </a:avLst>
            </a:prstGeom>
            <a:gradFill flip="none" rotWithShape="1">
              <a:gsLst>
                <a:gs pos="0">
                  <a:schemeClr val="accent3">
                    <a:tint val="62000"/>
                    <a:satMod val="180000"/>
                  </a:schemeClr>
                </a:gs>
                <a:gs pos="65000">
                  <a:schemeClr val="accent3">
                    <a:tint val="32000"/>
                    <a:satMod val="250000"/>
                  </a:schemeClr>
                </a:gs>
                <a:gs pos="100000">
                  <a:schemeClr val="accent3">
                    <a:tint val="23000"/>
                    <a:satMod val="30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r>
                <a:rPr lang="en-US" sz="2800" b="1" dirty="0">
                  <a:solidFill>
                    <a:srgbClr val="000000"/>
                  </a:solidFill>
                  <a:latin typeface="Candara" pitchFamily="34" charset="0"/>
                  <a:cs typeface="Arial" pitchFamily="34" charset="0"/>
                </a:rPr>
                <a:t>Morphologically-conditioned allomorphs</a:t>
              </a:r>
            </a:p>
          </p:txBody>
        </p:sp>
        <p:sp>
          <p:nvSpPr>
            <p:cNvPr id="6" name="Rectangle 5"/>
            <p:cNvSpPr/>
            <p:nvPr/>
          </p:nvSpPr>
          <p:spPr bwMode="gray">
            <a:xfrm>
              <a:off x="1267247" y="2930280"/>
              <a:ext cx="507752" cy="88960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4200" b="1" i="1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rPr>
                <a:t>2</a:t>
              </a:r>
            </a:p>
          </p:txBody>
        </p:sp>
      </p:grpSp>
      <p:sp>
        <p:nvSpPr>
          <p:cNvPr id="8" name="AutoShape 47"/>
          <p:cNvSpPr>
            <a:spLocks noChangeArrowheads="1"/>
          </p:cNvSpPr>
          <p:nvPr/>
        </p:nvSpPr>
        <p:spPr bwMode="gray">
          <a:xfrm>
            <a:off x="304801" y="1176817"/>
            <a:ext cx="8534400" cy="1032983"/>
          </a:xfrm>
          <a:prstGeom prst="bracketPair">
            <a:avLst>
              <a:gd name="adj" fmla="val 16667"/>
            </a:avLst>
          </a:prstGeom>
          <a:solidFill>
            <a:srgbClr val="FFFFFF"/>
          </a:solidFill>
          <a:ln>
            <a:solidFill>
              <a:schemeClr val="accent3">
                <a:lumMod val="75000"/>
              </a:schemeClr>
            </a:solidFill>
            <a:headEnd/>
            <a:tailEnd/>
          </a:ln>
          <a:ex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en-US"/>
          </a:p>
        </p:txBody>
      </p:sp>
      <p:sp>
        <p:nvSpPr>
          <p:cNvPr id="9" name="Rectangle 11"/>
          <p:cNvSpPr>
            <a:spLocks noChangeArrowheads="1"/>
          </p:cNvSpPr>
          <p:nvPr/>
        </p:nvSpPr>
        <p:spPr bwMode="gray">
          <a:xfrm>
            <a:off x="447324" y="1237227"/>
            <a:ext cx="8391877" cy="972574"/>
          </a:xfrm>
          <a:prstGeom prst="rect">
            <a:avLst/>
          </a:prstGeom>
          <a:noFill/>
          <a:ln>
            <a:noFill/>
          </a:ln>
          <a:ex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 algn="ctr">
              <a:lnSpc>
                <a:spcPct val="110000"/>
              </a:lnSpc>
              <a:buClr>
                <a:schemeClr val="tx1"/>
              </a:buClr>
            </a:pPr>
            <a:r>
              <a:rPr lang="en-US" sz="2600" dirty="0">
                <a:solidFill>
                  <a:srgbClr val="000000"/>
                </a:solidFill>
                <a:latin typeface="Candara" pitchFamily="34" charset="0"/>
              </a:rPr>
              <a:t>The choice of allomorph is is </a:t>
            </a:r>
            <a:r>
              <a:rPr lang="en-US" sz="2600" b="1" dirty="0">
                <a:solidFill>
                  <a:schemeClr val="tx1"/>
                </a:solidFill>
                <a:latin typeface="Candara" pitchFamily="34" charset="0"/>
              </a:rPr>
              <a:t>determined</a:t>
            </a:r>
            <a:r>
              <a:rPr lang="en-US" sz="2600" dirty="0">
                <a:solidFill>
                  <a:srgbClr val="000000"/>
                </a:solidFill>
                <a:latin typeface="Candara" pitchFamily="34" charset="0"/>
              </a:rPr>
              <a:t> by </a:t>
            </a:r>
            <a:r>
              <a:rPr lang="en-US" sz="2600" b="1" dirty="0">
                <a:solidFill>
                  <a:srgbClr val="000000"/>
                </a:solidFill>
                <a:latin typeface="Candara" pitchFamily="34" charset="0"/>
              </a:rPr>
              <a:t>morphemes</a:t>
            </a:r>
            <a:r>
              <a:rPr lang="en-US" sz="2600" dirty="0">
                <a:solidFill>
                  <a:srgbClr val="000000"/>
                </a:solidFill>
                <a:latin typeface="Candara" pitchFamily="34" charset="0"/>
              </a:rPr>
              <a:t> forming the context.</a:t>
            </a:r>
          </a:p>
        </p:txBody>
      </p:sp>
      <p:grpSp>
        <p:nvGrpSpPr>
          <p:cNvPr id="26" name="Group 25"/>
          <p:cNvGrpSpPr/>
          <p:nvPr/>
        </p:nvGrpSpPr>
        <p:grpSpPr>
          <a:xfrm>
            <a:off x="457200" y="2506663"/>
            <a:ext cx="6246492" cy="3817937"/>
            <a:chOff x="720725" y="2506663"/>
            <a:chExt cx="7348537" cy="3343275"/>
          </a:xfrm>
        </p:grpSpPr>
        <p:sp>
          <p:nvSpPr>
            <p:cNvPr id="27" name="Freeform 4"/>
            <p:cNvSpPr>
              <a:spLocks/>
            </p:cNvSpPr>
            <p:nvPr/>
          </p:nvSpPr>
          <p:spPr bwMode="gray">
            <a:xfrm>
              <a:off x="3457575" y="2506663"/>
              <a:ext cx="993775" cy="1200150"/>
            </a:xfrm>
            <a:custGeom>
              <a:avLst/>
              <a:gdLst>
                <a:gd name="T0" fmla="*/ 0 w 626"/>
                <a:gd name="T1" fmla="*/ 503 h 754"/>
                <a:gd name="T2" fmla="*/ 2 w 626"/>
                <a:gd name="T3" fmla="*/ 754 h 754"/>
                <a:gd name="T4" fmla="*/ 626 w 626"/>
                <a:gd name="T5" fmla="*/ 508 h 754"/>
                <a:gd name="T6" fmla="*/ 626 w 626"/>
                <a:gd name="T7" fmla="*/ 0 h 754"/>
                <a:gd name="T8" fmla="*/ 0 w 626"/>
                <a:gd name="T9" fmla="*/ 503 h 7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6" h="754">
                  <a:moveTo>
                    <a:pt x="0" y="503"/>
                  </a:moveTo>
                  <a:lnTo>
                    <a:pt x="2" y="754"/>
                  </a:lnTo>
                  <a:lnTo>
                    <a:pt x="626" y="508"/>
                  </a:lnTo>
                  <a:lnTo>
                    <a:pt x="626" y="0"/>
                  </a:lnTo>
                  <a:lnTo>
                    <a:pt x="0" y="503"/>
                  </a:lnTo>
                  <a:close/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Freeform 5"/>
            <p:cNvSpPr>
              <a:spLocks/>
            </p:cNvSpPr>
            <p:nvPr/>
          </p:nvSpPr>
          <p:spPr bwMode="ltGray">
            <a:xfrm>
              <a:off x="3457575" y="3351213"/>
              <a:ext cx="993775" cy="809625"/>
            </a:xfrm>
            <a:custGeom>
              <a:avLst/>
              <a:gdLst>
                <a:gd name="T0" fmla="*/ 0 w 626"/>
                <a:gd name="T1" fmla="*/ 253 h 510"/>
                <a:gd name="T2" fmla="*/ 2 w 626"/>
                <a:gd name="T3" fmla="*/ 504 h 510"/>
                <a:gd name="T4" fmla="*/ 626 w 626"/>
                <a:gd name="T5" fmla="*/ 510 h 510"/>
                <a:gd name="T6" fmla="*/ 624 w 626"/>
                <a:gd name="T7" fmla="*/ 0 h 510"/>
                <a:gd name="T8" fmla="*/ 0 w 626"/>
                <a:gd name="T9" fmla="*/ 253 h 5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6" h="510">
                  <a:moveTo>
                    <a:pt x="0" y="253"/>
                  </a:moveTo>
                  <a:lnTo>
                    <a:pt x="2" y="504"/>
                  </a:lnTo>
                  <a:lnTo>
                    <a:pt x="626" y="510"/>
                  </a:lnTo>
                  <a:lnTo>
                    <a:pt x="624" y="0"/>
                  </a:lnTo>
                  <a:lnTo>
                    <a:pt x="0" y="253"/>
                  </a:lnTo>
                  <a:close/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" name="Freeform 6"/>
            <p:cNvSpPr>
              <a:spLocks/>
            </p:cNvSpPr>
            <p:nvPr/>
          </p:nvSpPr>
          <p:spPr bwMode="gray">
            <a:xfrm>
              <a:off x="3457575" y="4192588"/>
              <a:ext cx="993775" cy="806450"/>
            </a:xfrm>
            <a:custGeom>
              <a:avLst/>
              <a:gdLst>
                <a:gd name="T0" fmla="*/ 0 w 626"/>
                <a:gd name="T1" fmla="*/ 252 h 508"/>
                <a:gd name="T2" fmla="*/ 0 w 626"/>
                <a:gd name="T3" fmla="*/ 0 h 508"/>
                <a:gd name="T4" fmla="*/ 626 w 626"/>
                <a:gd name="T5" fmla="*/ 0 h 508"/>
                <a:gd name="T6" fmla="*/ 626 w 626"/>
                <a:gd name="T7" fmla="*/ 508 h 508"/>
                <a:gd name="T8" fmla="*/ 0 w 626"/>
                <a:gd name="T9" fmla="*/ 252 h 5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6" h="508">
                  <a:moveTo>
                    <a:pt x="0" y="252"/>
                  </a:moveTo>
                  <a:lnTo>
                    <a:pt x="0" y="0"/>
                  </a:lnTo>
                  <a:lnTo>
                    <a:pt x="626" y="0"/>
                  </a:lnTo>
                  <a:lnTo>
                    <a:pt x="626" y="508"/>
                  </a:lnTo>
                  <a:lnTo>
                    <a:pt x="0" y="252"/>
                  </a:lnTo>
                  <a:close/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" name="Freeform 7"/>
            <p:cNvSpPr>
              <a:spLocks/>
            </p:cNvSpPr>
            <p:nvPr/>
          </p:nvSpPr>
          <p:spPr bwMode="gray">
            <a:xfrm>
              <a:off x="3457575" y="4640263"/>
              <a:ext cx="987425" cy="1203325"/>
            </a:xfrm>
            <a:custGeom>
              <a:avLst/>
              <a:gdLst>
                <a:gd name="T0" fmla="*/ 0 w 622"/>
                <a:gd name="T1" fmla="*/ 252 h 758"/>
                <a:gd name="T2" fmla="*/ 2 w 622"/>
                <a:gd name="T3" fmla="*/ 0 h 758"/>
                <a:gd name="T4" fmla="*/ 622 w 622"/>
                <a:gd name="T5" fmla="*/ 252 h 758"/>
                <a:gd name="T6" fmla="*/ 622 w 622"/>
                <a:gd name="T7" fmla="*/ 758 h 758"/>
                <a:gd name="T8" fmla="*/ 0 w 622"/>
                <a:gd name="T9" fmla="*/ 252 h 7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2" h="758">
                  <a:moveTo>
                    <a:pt x="0" y="252"/>
                  </a:moveTo>
                  <a:lnTo>
                    <a:pt x="2" y="0"/>
                  </a:lnTo>
                  <a:lnTo>
                    <a:pt x="622" y="252"/>
                  </a:lnTo>
                  <a:lnTo>
                    <a:pt x="622" y="758"/>
                  </a:lnTo>
                  <a:lnTo>
                    <a:pt x="0" y="252"/>
                  </a:lnTo>
                  <a:close/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Rectangle 8"/>
            <p:cNvSpPr>
              <a:spLocks noChangeArrowheads="1"/>
            </p:cNvSpPr>
            <p:nvPr/>
          </p:nvSpPr>
          <p:spPr bwMode="gray">
            <a:xfrm>
              <a:off x="4471988" y="2506663"/>
              <a:ext cx="2841282" cy="812800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en-US"/>
            </a:p>
          </p:txBody>
        </p:sp>
        <p:sp>
          <p:nvSpPr>
            <p:cNvPr id="32" name="Rectangle 9"/>
            <p:cNvSpPr>
              <a:spLocks noChangeArrowheads="1"/>
            </p:cNvSpPr>
            <p:nvPr/>
          </p:nvSpPr>
          <p:spPr bwMode="ltGray">
            <a:xfrm>
              <a:off x="4471988" y="3351213"/>
              <a:ext cx="2841282" cy="812800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en-US"/>
            </a:p>
          </p:txBody>
        </p:sp>
        <p:sp>
          <p:nvSpPr>
            <p:cNvPr id="33" name="Rectangle 10"/>
            <p:cNvSpPr>
              <a:spLocks noChangeArrowheads="1"/>
            </p:cNvSpPr>
            <p:nvPr/>
          </p:nvSpPr>
          <p:spPr bwMode="gray">
            <a:xfrm>
              <a:off x="4471988" y="4187825"/>
              <a:ext cx="2841282" cy="812800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en-US"/>
            </a:p>
          </p:txBody>
        </p:sp>
        <p:sp>
          <p:nvSpPr>
            <p:cNvPr id="34" name="Rectangle 11"/>
            <p:cNvSpPr>
              <a:spLocks noChangeArrowheads="1"/>
            </p:cNvSpPr>
            <p:nvPr/>
          </p:nvSpPr>
          <p:spPr bwMode="gray">
            <a:xfrm>
              <a:off x="4475164" y="5037138"/>
              <a:ext cx="2838107" cy="812800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en-US"/>
            </a:p>
          </p:txBody>
        </p:sp>
        <p:sp>
          <p:nvSpPr>
            <p:cNvPr id="35" name="Rectangle 12"/>
            <p:cNvSpPr>
              <a:spLocks noChangeArrowheads="1"/>
            </p:cNvSpPr>
            <p:nvPr/>
          </p:nvSpPr>
          <p:spPr bwMode="gray">
            <a:xfrm>
              <a:off x="720725" y="3302000"/>
              <a:ext cx="2695575" cy="404813"/>
            </a:xfrm>
            <a:prstGeom prst="rect">
              <a:avLst/>
            </a:prstGeom>
            <a:noFill/>
            <a:ln w="19050">
              <a:solidFill>
                <a:srgbClr val="0070C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38A3B2">
                      <a:alpha val="80000"/>
                    </a:srgbClr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6" name="Rectangle 13"/>
            <p:cNvSpPr>
              <a:spLocks noChangeArrowheads="1"/>
            </p:cNvSpPr>
            <p:nvPr/>
          </p:nvSpPr>
          <p:spPr bwMode="gray">
            <a:xfrm>
              <a:off x="720725" y="3749675"/>
              <a:ext cx="2695575" cy="404813"/>
            </a:xfrm>
            <a:prstGeom prst="rect">
              <a:avLst/>
            </a:prstGeom>
            <a:noFill/>
            <a:ln w="19050">
              <a:solidFill>
                <a:srgbClr val="0070C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>
                      <a:alpha val="80000"/>
                    </a:schemeClr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7" name="Rectangle 14"/>
            <p:cNvSpPr>
              <a:spLocks noChangeArrowheads="1"/>
            </p:cNvSpPr>
            <p:nvPr/>
          </p:nvSpPr>
          <p:spPr bwMode="gray">
            <a:xfrm>
              <a:off x="720725" y="4192588"/>
              <a:ext cx="2695575" cy="404812"/>
            </a:xfrm>
            <a:prstGeom prst="rect">
              <a:avLst/>
            </a:prstGeom>
            <a:noFill/>
            <a:ln w="19050">
              <a:solidFill>
                <a:srgbClr val="0070C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38A3B2">
                      <a:alpha val="80000"/>
                    </a:srgbClr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8" name="Rectangle 15"/>
            <p:cNvSpPr>
              <a:spLocks noChangeArrowheads="1"/>
            </p:cNvSpPr>
            <p:nvPr/>
          </p:nvSpPr>
          <p:spPr bwMode="gray">
            <a:xfrm>
              <a:off x="720725" y="4640263"/>
              <a:ext cx="2695575" cy="404812"/>
            </a:xfrm>
            <a:prstGeom prst="rect">
              <a:avLst/>
            </a:prstGeom>
            <a:noFill/>
            <a:ln w="19050">
              <a:solidFill>
                <a:srgbClr val="0070C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38A3B2">
                      <a:alpha val="80000"/>
                    </a:srgbClr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9" name="Rectangle 16"/>
            <p:cNvSpPr>
              <a:spLocks noChangeArrowheads="1"/>
            </p:cNvSpPr>
            <p:nvPr/>
          </p:nvSpPr>
          <p:spPr bwMode="auto">
            <a:xfrm>
              <a:off x="1035050" y="3323246"/>
              <a:ext cx="2106613" cy="45817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28398" dir="3806097" algn="ct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sz="2800" b="1" dirty="0">
                  <a:latin typeface="Candara" pitchFamily="34" charset="0"/>
                  <a:cs typeface="Arial" charset="0"/>
                </a:rPr>
                <a:t>foot</a:t>
              </a:r>
            </a:p>
          </p:txBody>
        </p:sp>
        <p:sp>
          <p:nvSpPr>
            <p:cNvPr id="40" name="Rectangle 17"/>
            <p:cNvSpPr>
              <a:spLocks noChangeArrowheads="1"/>
            </p:cNvSpPr>
            <p:nvPr/>
          </p:nvSpPr>
          <p:spPr bwMode="auto">
            <a:xfrm>
              <a:off x="1035050" y="3784600"/>
              <a:ext cx="2106613" cy="45817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28398" dir="3806097" algn="ct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sz="2800" b="1" dirty="0">
                  <a:latin typeface="Candara" pitchFamily="34" charset="0"/>
                  <a:cs typeface="Arial" charset="0"/>
                </a:rPr>
                <a:t>mouse</a:t>
              </a:r>
            </a:p>
          </p:txBody>
        </p:sp>
        <p:sp>
          <p:nvSpPr>
            <p:cNvPr id="41" name="Rectangle 18"/>
            <p:cNvSpPr>
              <a:spLocks noChangeArrowheads="1"/>
            </p:cNvSpPr>
            <p:nvPr/>
          </p:nvSpPr>
          <p:spPr bwMode="auto">
            <a:xfrm>
              <a:off x="1035050" y="4190690"/>
              <a:ext cx="2106613" cy="45817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28398" dir="3806097" algn="ct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sz="2800" b="1" dirty="0">
                  <a:latin typeface="Candara" pitchFamily="34" charset="0"/>
                  <a:cs typeface="Arial" charset="0"/>
                </a:rPr>
                <a:t>give</a:t>
              </a:r>
            </a:p>
          </p:txBody>
        </p:sp>
        <p:sp>
          <p:nvSpPr>
            <p:cNvPr id="42" name="Rectangle 19"/>
            <p:cNvSpPr>
              <a:spLocks noChangeArrowheads="1"/>
            </p:cNvSpPr>
            <p:nvPr/>
          </p:nvSpPr>
          <p:spPr bwMode="auto">
            <a:xfrm>
              <a:off x="1035050" y="4648861"/>
              <a:ext cx="2106613" cy="45817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28398" dir="3806097" algn="ct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sz="2800" b="1" dirty="0">
                  <a:latin typeface="Candara" pitchFamily="34" charset="0"/>
                  <a:cs typeface="Arial" charset="0"/>
                </a:rPr>
                <a:t>swim</a:t>
              </a:r>
            </a:p>
          </p:txBody>
        </p:sp>
        <p:sp>
          <p:nvSpPr>
            <p:cNvPr id="43" name="Rectangle 20"/>
            <p:cNvSpPr>
              <a:spLocks noChangeArrowheads="1"/>
            </p:cNvSpPr>
            <p:nvPr/>
          </p:nvSpPr>
          <p:spPr bwMode="auto">
            <a:xfrm>
              <a:off x="4560888" y="3436938"/>
              <a:ext cx="3475037" cy="53363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chemeClr val="accent2"/>
                      </a:gs>
                      <a:gs pos="100000">
                        <a:schemeClr val="accent2">
                          <a:gamma/>
                          <a:tint val="73725"/>
                          <a:invGamma/>
                        </a:schemeClr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buClr>
                  <a:srgbClr val="FFFFFF"/>
                </a:buClr>
                <a:buSzPct val="60000"/>
              </a:pPr>
              <a:r>
                <a:rPr lang="en-US" sz="2800" b="1" dirty="0">
                  <a:latin typeface="Candara" pitchFamily="34" charset="0"/>
                  <a:cs typeface="Arial" charset="0"/>
                </a:rPr>
                <a:t>mice /əʊ&gt;aɪ/</a:t>
              </a:r>
            </a:p>
          </p:txBody>
        </p:sp>
        <p:sp>
          <p:nvSpPr>
            <p:cNvPr id="44" name="Rectangle 21"/>
            <p:cNvSpPr>
              <a:spLocks noChangeArrowheads="1"/>
            </p:cNvSpPr>
            <p:nvPr/>
          </p:nvSpPr>
          <p:spPr bwMode="gray">
            <a:xfrm>
              <a:off x="4560888" y="2647066"/>
              <a:ext cx="3475037" cy="53363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chemeClr val="accent2"/>
                      </a:gs>
                      <a:gs pos="100000">
                        <a:schemeClr val="accent2">
                          <a:gamma/>
                          <a:tint val="73725"/>
                          <a:invGamma/>
                        </a:schemeClr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buClr>
                  <a:srgbClr val="FFFFFF"/>
                </a:buClr>
                <a:buSzPct val="60000"/>
              </a:pPr>
              <a:r>
                <a:rPr lang="en-US" sz="2800" b="1" dirty="0">
                  <a:latin typeface="Candara" pitchFamily="34" charset="0"/>
                  <a:cs typeface="Arial" charset="0"/>
                </a:rPr>
                <a:t>feet /ʊ&gt;i:/</a:t>
              </a:r>
            </a:p>
          </p:txBody>
        </p:sp>
        <p:sp>
          <p:nvSpPr>
            <p:cNvPr id="45" name="Rectangle 22"/>
            <p:cNvSpPr>
              <a:spLocks noChangeArrowheads="1"/>
            </p:cNvSpPr>
            <p:nvPr/>
          </p:nvSpPr>
          <p:spPr bwMode="gray">
            <a:xfrm>
              <a:off x="4594224" y="5140325"/>
              <a:ext cx="3475038" cy="53363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chemeClr val="accent2"/>
                      </a:gs>
                      <a:gs pos="100000">
                        <a:schemeClr val="accent2">
                          <a:gamma/>
                          <a:tint val="73725"/>
                          <a:invGamma/>
                        </a:schemeClr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buClr>
                  <a:srgbClr val="FFFFFF"/>
                </a:buClr>
                <a:buSzPct val="60000"/>
              </a:pPr>
              <a:r>
                <a:rPr lang="en-US" sz="2800" b="1" dirty="0">
                  <a:latin typeface="Candara" pitchFamily="34" charset="0"/>
                  <a:cs typeface="Arial" charset="0"/>
                </a:rPr>
                <a:t>swam /ɪ&gt;æ/</a:t>
              </a:r>
            </a:p>
          </p:txBody>
        </p:sp>
        <p:sp>
          <p:nvSpPr>
            <p:cNvPr id="46" name="Rectangle 23"/>
            <p:cNvSpPr>
              <a:spLocks noChangeArrowheads="1"/>
            </p:cNvSpPr>
            <p:nvPr/>
          </p:nvSpPr>
          <p:spPr bwMode="gray">
            <a:xfrm>
              <a:off x="4573588" y="4268788"/>
              <a:ext cx="3475037" cy="53363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chemeClr val="accent2"/>
                      </a:gs>
                      <a:gs pos="100000">
                        <a:schemeClr val="accent2">
                          <a:gamma/>
                          <a:tint val="73725"/>
                          <a:invGamma/>
                        </a:schemeClr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buClr>
                  <a:srgbClr val="FFFFFF"/>
                </a:buClr>
                <a:buSzPct val="60000"/>
              </a:pPr>
              <a:r>
                <a:rPr lang="en-US" sz="2800" b="1" dirty="0">
                  <a:latin typeface="Candara" pitchFamily="34" charset="0"/>
                  <a:cs typeface="Arial" charset="0"/>
                </a:rPr>
                <a:t>gave /ɪ&gt;eɪ/</a:t>
              </a:r>
            </a:p>
          </p:txBody>
        </p:sp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2600" y="2590800"/>
            <a:ext cx="1581352" cy="17209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8" name="Rectangle 16"/>
          <p:cNvSpPr>
            <a:spLocks noChangeArrowheads="1"/>
          </p:cNvSpPr>
          <p:nvPr/>
        </p:nvSpPr>
        <p:spPr bwMode="auto">
          <a:xfrm>
            <a:off x="6705600" y="3200400"/>
            <a:ext cx="2186929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28398" dir="3806097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US" sz="2800" b="1" dirty="0">
                <a:latin typeface="Candara" pitchFamily="34" charset="0"/>
                <a:cs typeface="Arial" charset="0"/>
              </a:rPr>
              <a:t>plural nouns</a:t>
            </a:r>
          </a:p>
        </p:txBody>
      </p:sp>
      <p:sp>
        <p:nvSpPr>
          <p:cNvPr id="49" name="Rectangle 16"/>
          <p:cNvSpPr>
            <a:spLocks noChangeArrowheads="1"/>
          </p:cNvSpPr>
          <p:nvPr/>
        </p:nvSpPr>
        <p:spPr bwMode="auto">
          <a:xfrm>
            <a:off x="6477000" y="4989493"/>
            <a:ext cx="2186929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28398" dir="3806097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US" sz="2800" b="1" dirty="0">
                <a:latin typeface="Candara" pitchFamily="34" charset="0"/>
                <a:cs typeface="Arial" charset="0"/>
              </a:rPr>
              <a:t>simple past tense</a:t>
            </a:r>
          </a:p>
        </p:txBody>
      </p:sp>
      <p:pic>
        <p:nvPicPr>
          <p:cNvPr id="50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2600" y="4518966"/>
            <a:ext cx="1581352" cy="1807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77544074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1" y="2819400"/>
            <a:ext cx="9144000" cy="1295400"/>
          </a:xfrm>
          <a:solidFill>
            <a:srgbClr val="FFFFFF">
              <a:alpha val="65098"/>
            </a:srgb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marL="1147763" indent="-914400">
              <a:lnSpc>
                <a:spcPct val="150000"/>
              </a:lnSpc>
            </a:pPr>
            <a:r>
              <a:rPr lang="en-US" sz="4800" dirty="0">
                <a:latin typeface="Arial Black" pitchFamily="34" charset="0"/>
              </a:rPr>
              <a:t>Exercise 8, p.26</a:t>
            </a:r>
          </a:p>
        </p:txBody>
      </p:sp>
    </p:spTree>
    <p:extLst>
      <p:ext uri="{BB962C8B-B14F-4D97-AF65-F5344CB8AC3E}">
        <p14:creationId xmlns:p14="http://schemas.microsoft.com/office/powerpoint/2010/main" val="3421710487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Group 30"/>
          <p:cNvGrpSpPr/>
          <p:nvPr/>
        </p:nvGrpSpPr>
        <p:grpSpPr>
          <a:xfrm>
            <a:off x="276225" y="1447800"/>
            <a:ext cx="8639175" cy="2971800"/>
            <a:chOff x="962025" y="1752600"/>
            <a:chExt cx="8294899" cy="2558632"/>
          </a:xfrm>
        </p:grpSpPr>
        <p:sp>
          <p:nvSpPr>
            <p:cNvPr id="52233" name="AutoShape 9"/>
            <p:cNvSpPr>
              <a:spLocks noChangeArrowheads="1"/>
            </p:cNvSpPr>
            <p:nvPr/>
          </p:nvSpPr>
          <p:spPr bwMode="ltGray">
            <a:xfrm>
              <a:off x="962025" y="2039938"/>
              <a:ext cx="8294899" cy="2271294"/>
            </a:xfrm>
            <a:prstGeom prst="roundRect">
              <a:avLst>
                <a:gd name="adj" fmla="val 12699"/>
              </a:avLst>
            </a:prstGeom>
            <a:solidFill>
              <a:schemeClr val="folHlink"/>
            </a:soli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2234" name="Oval 10"/>
            <p:cNvSpPr>
              <a:spLocks noChangeArrowheads="1"/>
            </p:cNvSpPr>
            <p:nvPr/>
          </p:nvSpPr>
          <p:spPr bwMode="ltGray">
            <a:xfrm>
              <a:off x="1219200" y="1828800"/>
              <a:ext cx="477838" cy="487363"/>
            </a:xfrm>
            <a:prstGeom prst="ellipse">
              <a:avLst/>
            </a:prstGeom>
            <a:solidFill>
              <a:schemeClr val="bg1"/>
            </a:solidFill>
            <a:ln w="76200">
              <a:solidFill>
                <a:schemeClr val="folHlink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en-US" sz="2000" b="1">
                <a:latin typeface="Corbel" pitchFamily="34" charset="0"/>
              </a:endParaRPr>
            </a:p>
          </p:txBody>
        </p:sp>
        <p:sp>
          <p:nvSpPr>
            <p:cNvPr id="52239" name="AutoShape 15"/>
            <p:cNvSpPr>
              <a:spLocks noChangeArrowheads="1"/>
            </p:cNvSpPr>
            <p:nvPr/>
          </p:nvSpPr>
          <p:spPr bwMode="gray">
            <a:xfrm>
              <a:off x="1071562" y="2468563"/>
              <a:ext cx="8039035" cy="1645851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  <a:effectLst>
              <a:prstShdw prst="shdw18" dist="17961" dir="13500000">
                <a:srgbClr val="FFFFFF">
                  <a:gamma/>
                  <a:shade val="60000"/>
                  <a:invGamma/>
                </a:srgbClr>
              </a:prstShdw>
            </a:effec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2240" name="Text Box 18"/>
            <p:cNvSpPr txBox="1">
              <a:spLocks noChangeArrowheads="1"/>
            </p:cNvSpPr>
            <p:nvPr/>
          </p:nvSpPr>
          <p:spPr bwMode="black">
            <a:xfrm>
              <a:off x="1143000" y="2063750"/>
              <a:ext cx="6477000" cy="39748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2400" b="1" dirty="0">
                  <a:solidFill>
                    <a:schemeClr val="bg1"/>
                  </a:solidFill>
                  <a:latin typeface="Calibri" pitchFamily="34" charset="0"/>
                  <a:cs typeface="Calibri" pitchFamily="34" charset="0"/>
                </a:rPr>
                <a:t>They are in complementary distribution:</a:t>
              </a:r>
            </a:p>
          </p:txBody>
        </p:sp>
        <p:sp>
          <p:nvSpPr>
            <p:cNvPr id="52241" name="Text Box 9"/>
            <p:cNvSpPr txBox="1">
              <a:spLocks noChangeArrowheads="1"/>
            </p:cNvSpPr>
            <p:nvPr/>
          </p:nvSpPr>
          <p:spPr bwMode="gray">
            <a:xfrm>
              <a:off x="1057275" y="2590800"/>
              <a:ext cx="8126486" cy="148392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marL="344488" indent="-344488" eaLnBrk="0" hangingPunct="0">
                <a:spcBef>
                  <a:spcPts val="1200"/>
                </a:spcBef>
                <a:buFont typeface="Wingdings" pitchFamily="2" charset="2"/>
                <a:buChar char="§"/>
              </a:pPr>
              <a:r>
                <a:rPr lang="en-US" sz="2400" b="1" dirty="0">
                  <a:solidFill>
                    <a:srgbClr val="000000"/>
                  </a:solidFill>
                  <a:latin typeface="Calibri" pitchFamily="34" charset="0"/>
                  <a:cs typeface="Calibri" pitchFamily="34" charset="0"/>
                </a:rPr>
                <a:t>/</a:t>
              </a:r>
              <a:r>
                <a:rPr lang="en-US" sz="2400" dirty="0">
                  <a:latin typeface="Calibri" pitchFamily="34" charset="0"/>
                  <a:cs typeface="Calibri" pitchFamily="34" charset="0"/>
                </a:rPr>
                <a:t>ə/ occurs only before a word beginning with a consonant sound: </a:t>
              </a:r>
              <a:r>
                <a:rPr lang="en-US" sz="2400" b="1" dirty="0">
                  <a:latin typeface="Calibri" pitchFamily="34" charset="0"/>
                  <a:cs typeface="Calibri" pitchFamily="34" charset="0"/>
                </a:rPr>
                <a:t>a</a:t>
              </a:r>
              <a:r>
                <a:rPr lang="en-US" sz="2400" dirty="0">
                  <a:latin typeface="Calibri" pitchFamily="34" charset="0"/>
                  <a:cs typeface="Calibri" pitchFamily="34" charset="0"/>
                </a:rPr>
                <a:t> university, </a:t>
              </a:r>
              <a:r>
                <a:rPr lang="en-US" sz="2400" b="1" dirty="0">
                  <a:latin typeface="Calibri" pitchFamily="34" charset="0"/>
                  <a:cs typeface="Calibri" pitchFamily="34" charset="0"/>
                </a:rPr>
                <a:t>a</a:t>
              </a:r>
              <a:r>
                <a:rPr lang="en-US" sz="2400" dirty="0">
                  <a:latin typeface="Calibri" pitchFamily="34" charset="0"/>
                  <a:cs typeface="Calibri" pitchFamily="34" charset="0"/>
                </a:rPr>
                <a:t> one-eyed man, </a:t>
              </a:r>
              <a:r>
                <a:rPr lang="en-US" sz="2400" b="1" dirty="0">
                  <a:latin typeface="Calibri" pitchFamily="34" charset="0"/>
                  <a:cs typeface="Calibri" pitchFamily="34" charset="0"/>
                </a:rPr>
                <a:t>a</a:t>
              </a:r>
              <a:r>
                <a:rPr lang="en-US" sz="2400" dirty="0">
                  <a:latin typeface="Calibri" pitchFamily="34" charset="0"/>
                  <a:cs typeface="Calibri" pitchFamily="34" charset="0"/>
                </a:rPr>
                <a:t> car.</a:t>
              </a:r>
            </a:p>
            <a:p>
              <a:pPr marL="344488" indent="-344488" eaLnBrk="0" hangingPunct="0">
                <a:spcBef>
                  <a:spcPts val="1200"/>
                </a:spcBef>
                <a:buFont typeface="Wingdings" pitchFamily="2" charset="2"/>
                <a:buChar char="§"/>
              </a:pPr>
              <a:r>
                <a:rPr lang="en-US" sz="2400" b="1" dirty="0">
                  <a:solidFill>
                    <a:srgbClr val="000000"/>
                  </a:solidFill>
                  <a:latin typeface="Calibri" pitchFamily="34" charset="0"/>
                  <a:cs typeface="Calibri" pitchFamily="34" charset="0"/>
                </a:rPr>
                <a:t>/</a:t>
              </a:r>
              <a:r>
                <a:rPr lang="en-US" sz="2400" dirty="0" err="1">
                  <a:latin typeface="Calibri" pitchFamily="34" charset="0"/>
                  <a:cs typeface="Calibri" pitchFamily="34" charset="0"/>
                </a:rPr>
                <a:t>ən</a:t>
              </a:r>
              <a:r>
                <a:rPr lang="en-US" sz="2400" dirty="0">
                  <a:latin typeface="Calibri" pitchFamily="34" charset="0"/>
                  <a:cs typeface="Calibri" pitchFamily="34" charset="0"/>
                </a:rPr>
                <a:t>/ occurs before a word beginning with a vowel sound: </a:t>
              </a:r>
              <a:r>
                <a:rPr lang="en-US" sz="2400" b="1" dirty="0">
                  <a:latin typeface="Calibri" pitchFamily="34" charset="0"/>
                  <a:cs typeface="Calibri" pitchFamily="34" charset="0"/>
                </a:rPr>
                <a:t>an</a:t>
              </a:r>
              <a:r>
                <a:rPr lang="en-US" sz="2400" dirty="0">
                  <a:latin typeface="Calibri" pitchFamily="34" charset="0"/>
                  <a:cs typeface="Calibri" pitchFamily="34" charset="0"/>
                </a:rPr>
                <a:t> aim, </a:t>
              </a:r>
              <a:r>
                <a:rPr lang="en-US" sz="2400" b="1" dirty="0">
                  <a:latin typeface="Calibri" pitchFamily="34" charset="0"/>
                  <a:cs typeface="Calibri" pitchFamily="34" charset="0"/>
                </a:rPr>
                <a:t>an</a:t>
              </a:r>
              <a:r>
                <a:rPr lang="en-US" sz="2400" dirty="0">
                  <a:latin typeface="Calibri" pitchFamily="34" charset="0"/>
                  <a:cs typeface="Calibri" pitchFamily="34" charset="0"/>
                </a:rPr>
                <a:t> honest man, </a:t>
              </a:r>
              <a:r>
                <a:rPr lang="en-US" sz="2400" b="1" dirty="0">
                  <a:latin typeface="Calibri" pitchFamily="34" charset="0"/>
                  <a:cs typeface="Calibri" pitchFamily="34" charset="0"/>
                </a:rPr>
                <a:t>an</a:t>
              </a:r>
              <a:r>
                <a:rPr lang="en-US" sz="2400" dirty="0">
                  <a:latin typeface="Calibri" pitchFamily="34" charset="0"/>
                  <a:cs typeface="Calibri" pitchFamily="34" charset="0"/>
                </a:rPr>
                <a:t> hour.</a:t>
              </a:r>
              <a:endParaRPr lang="en-US" sz="2400" b="1" dirty="0">
                <a:solidFill>
                  <a:srgbClr val="000000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52248" name="Text Box 24"/>
            <p:cNvSpPr txBox="1">
              <a:spLocks noChangeArrowheads="1"/>
            </p:cNvSpPr>
            <p:nvPr/>
          </p:nvSpPr>
          <p:spPr bwMode="auto">
            <a:xfrm>
              <a:off x="1286549" y="1752600"/>
              <a:ext cx="388248" cy="58477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/>
              <a:r>
                <a:rPr lang="en-US" sz="3200" b="1" dirty="0">
                  <a:latin typeface="Corbel" pitchFamily="34" charset="0"/>
                </a:rPr>
                <a:t>1</a:t>
              </a:r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304800" y="4343399"/>
            <a:ext cx="8839200" cy="1905001"/>
            <a:chOff x="962025" y="3810000"/>
            <a:chExt cx="8486953" cy="1607985"/>
          </a:xfrm>
        </p:grpSpPr>
        <p:sp>
          <p:nvSpPr>
            <p:cNvPr id="52228" name="AutoShape 4"/>
            <p:cNvSpPr>
              <a:spLocks noChangeArrowheads="1"/>
            </p:cNvSpPr>
            <p:nvPr/>
          </p:nvSpPr>
          <p:spPr bwMode="ltGray">
            <a:xfrm>
              <a:off x="962025" y="4203701"/>
              <a:ext cx="8194299" cy="1214284"/>
            </a:xfrm>
            <a:prstGeom prst="roundRect">
              <a:avLst>
                <a:gd name="adj" fmla="val 12699"/>
              </a:avLst>
            </a:prstGeom>
            <a:solidFill>
              <a:schemeClr val="accent1"/>
            </a:soli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2229" name="Oval 5"/>
            <p:cNvSpPr>
              <a:spLocks noChangeArrowheads="1"/>
            </p:cNvSpPr>
            <p:nvPr/>
          </p:nvSpPr>
          <p:spPr bwMode="ltGray">
            <a:xfrm>
              <a:off x="1143000" y="3962400"/>
              <a:ext cx="477838" cy="487363"/>
            </a:xfrm>
            <a:prstGeom prst="ellipse">
              <a:avLst/>
            </a:prstGeom>
            <a:solidFill>
              <a:schemeClr val="bg1"/>
            </a:solidFill>
            <a:ln w="76200">
              <a:solidFill>
                <a:schemeClr val="accent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en-US" sz="2000" b="1">
                <a:latin typeface="Corbel" pitchFamily="34" charset="0"/>
              </a:endParaRPr>
            </a:p>
          </p:txBody>
        </p:sp>
        <p:sp>
          <p:nvSpPr>
            <p:cNvPr id="52236" name="AutoShape 12"/>
            <p:cNvSpPr>
              <a:spLocks noChangeArrowheads="1"/>
            </p:cNvSpPr>
            <p:nvPr/>
          </p:nvSpPr>
          <p:spPr bwMode="gray">
            <a:xfrm>
              <a:off x="1071563" y="4632325"/>
              <a:ext cx="7938435" cy="657021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  <a:effectLst>
              <a:prstShdw prst="shdw18" dist="17961" dir="13500000">
                <a:srgbClr val="FFFFFF">
                  <a:gamma/>
                  <a:shade val="60000"/>
                  <a:invGamma/>
                </a:srgbClr>
              </a:prstShdw>
            </a:effec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2237" name="Text Box 18"/>
            <p:cNvSpPr txBox="1">
              <a:spLocks noChangeArrowheads="1"/>
            </p:cNvSpPr>
            <p:nvPr/>
          </p:nvSpPr>
          <p:spPr bwMode="black">
            <a:xfrm>
              <a:off x="1219199" y="4227514"/>
              <a:ext cx="8229779" cy="38968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2400" b="1" dirty="0">
                  <a:solidFill>
                    <a:schemeClr val="bg1"/>
                  </a:solidFill>
                  <a:latin typeface="Calibri" pitchFamily="34" charset="0"/>
                  <a:cs typeface="Calibri" pitchFamily="34" charset="0"/>
                </a:rPr>
                <a:t>They all have the same meaning, either lexical or grammatical</a:t>
              </a:r>
            </a:p>
          </p:txBody>
        </p:sp>
        <p:sp>
          <p:nvSpPr>
            <p:cNvPr id="52238" name="Text Box 9"/>
            <p:cNvSpPr txBox="1">
              <a:spLocks noChangeArrowheads="1"/>
            </p:cNvSpPr>
            <p:nvPr/>
          </p:nvSpPr>
          <p:spPr bwMode="gray">
            <a:xfrm>
              <a:off x="1254679" y="4774790"/>
              <a:ext cx="7806396" cy="38968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eaLnBrk="0" hangingPunct="0"/>
              <a:r>
                <a:rPr lang="en-US" sz="2400" b="1" dirty="0">
                  <a:solidFill>
                    <a:srgbClr val="000000"/>
                  </a:solidFill>
                  <a:latin typeface="Calibri" pitchFamily="34" charset="0"/>
                  <a:cs typeface="Calibri" pitchFamily="34" charset="0"/>
                </a:rPr>
                <a:t>/</a:t>
              </a:r>
              <a:r>
                <a:rPr lang="en-US" sz="2400" dirty="0">
                  <a:latin typeface="Calibri" pitchFamily="34" charset="0"/>
                  <a:cs typeface="Calibri" pitchFamily="34" charset="0"/>
                </a:rPr>
                <a:t> ə / and / </a:t>
              </a:r>
              <a:r>
                <a:rPr lang="en-US" sz="2400" dirty="0" err="1">
                  <a:latin typeface="Calibri" pitchFamily="34" charset="0"/>
                  <a:cs typeface="Calibri" pitchFamily="34" charset="0"/>
                </a:rPr>
                <a:t>ən</a:t>
              </a:r>
              <a:r>
                <a:rPr lang="en-US" sz="2400" dirty="0">
                  <a:latin typeface="Calibri" pitchFamily="34" charset="0"/>
                  <a:cs typeface="Calibri" pitchFamily="34" charset="0"/>
                </a:rPr>
                <a:t>/ both refer to ‘singularity’ and all mean ‘one’</a:t>
              </a:r>
              <a:endParaRPr lang="en-US" sz="2400" b="1" dirty="0">
                <a:solidFill>
                  <a:srgbClr val="000000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52250" name="Text Box 26"/>
            <p:cNvSpPr txBox="1">
              <a:spLocks noChangeArrowheads="1"/>
            </p:cNvSpPr>
            <p:nvPr/>
          </p:nvSpPr>
          <p:spPr bwMode="auto">
            <a:xfrm>
              <a:off x="1184701" y="3810000"/>
              <a:ext cx="415499" cy="646331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/>
              <a:r>
                <a:rPr lang="en-US" sz="3600" b="1" dirty="0">
                  <a:latin typeface="Corbel" pitchFamily="34" charset="0"/>
                </a:rPr>
                <a:t>2</a:t>
              </a:r>
            </a:p>
          </p:txBody>
        </p:sp>
      </p:grpSp>
      <p:sp>
        <p:nvSpPr>
          <p:cNvPr id="29" name="AutoShape 47"/>
          <p:cNvSpPr>
            <a:spLocks noChangeArrowheads="1"/>
          </p:cNvSpPr>
          <p:nvPr/>
        </p:nvSpPr>
        <p:spPr bwMode="gray">
          <a:xfrm>
            <a:off x="304801" y="186217"/>
            <a:ext cx="8534400" cy="1032983"/>
          </a:xfrm>
          <a:prstGeom prst="bracketPair">
            <a:avLst>
              <a:gd name="adj" fmla="val 16667"/>
            </a:avLst>
          </a:prstGeom>
          <a:solidFill>
            <a:srgbClr val="FFFFFF"/>
          </a:solidFill>
          <a:ln>
            <a:solidFill>
              <a:schemeClr val="accent5">
                <a:lumMod val="50000"/>
              </a:schemeClr>
            </a:solidFill>
            <a:headEnd/>
            <a:tailEnd/>
          </a:ln>
          <a:ex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en-US"/>
          </a:p>
        </p:txBody>
      </p:sp>
      <p:sp>
        <p:nvSpPr>
          <p:cNvPr id="30" name="Rectangle 11"/>
          <p:cNvSpPr>
            <a:spLocks noChangeArrowheads="1"/>
          </p:cNvSpPr>
          <p:nvPr/>
        </p:nvSpPr>
        <p:spPr bwMode="gray">
          <a:xfrm>
            <a:off x="152400" y="228600"/>
            <a:ext cx="8849076" cy="1011880"/>
          </a:xfrm>
          <a:prstGeom prst="rect">
            <a:avLst/>
          </a:prstGeom>
          <a:noFill/>
          <a:ln>
            <a:noFill/>
          </a:ln>
          <a:ex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 algn="ctr">
              <a:lnSpc>
                <a:spcPct val="110000"/>
              </a:lnSpc>
              <a:buClr>
                <a:schemeClr val="tx1"/>
              </a:buClr>
            </a:pPr>
            <a:r>
              <a:rPr lang="en-US" sz="2800" b="1" dirty="0">
                <a:solidFill>
                  <a:srgbClr val="000000"/>
                </a:solidFill>
                <a:latin typeface="Calibri" pitchFamily="34" charset="0"/>
                <a:ea typeface="Tahoma" pitchFamily="34" charset="0"/>
                <a:cs typeface="Calibri" pitchFamily="34" charset="0"/>
              </a:rPr>
              <a:t>/</a:t>
            </a:r>
            <a:r>
              <a:rPr lang="en-US" sz="2800" b="1" dirty="0">
                <a:latin typeface="Calibri" pitchFamily="34" charset="0"/>
                <a:ea typeface="Tahoma" pitchFamily="34" charset="0"/>
                <a:cs typeface="Calibri" pitchFamily="34" charset="0"/>
              </a:rPr>
              <a:t>ə/</a:t>
            </a:r>
            <a:r>
              <a:rPr lang="en-US" sz="2800" dirty="0">
                <a:latin typeface="Calibri" pitchFamily="34" charset="0"/>
                <a:ea typeface="Tahoma" pitchFamily="34" charset="0"/>
                <a:cs typeface="Calibri" pitchFamily="34" charset="0"/>
              </a:rPr>
              <a:t> and </a:t>
            </a:r>
            <a:r>
              <a:rPr lang="en-US" sz="2800" b="1" dirty="0">
                <a:latin typeface="Calibri" pitchFamily="34" charset="0"/>
                <a:ea typeface="Tahoma" pitchFamily="34" charset="0"/>
                <a:cs typeface="Calibri" pitchFamily="34" charset="0"/>
              </a:rPr>
              <a:t>/</a:t>
            </a:r>
            <a:r>
              <a:rPr lang="en-US" sz="2800" b="1" dirty="0" err="1">
                <a:latin typeface="Calibri" pitchFamily="34" charset="0"/>
                <a:ea typeface="Tahoma" pitchFamily="34" charset="0"/>
                <a:cs typeface="Calibri" pitchFamily="34" charset="0"/>
              </a:rPr>
              <a:t>ən</a:t>
            </a:r>
            <a:r>
              <a:rPr lang="en-US" sz="2800" b="1" dirty="0">
                <a:latin typeface="Calibri" pitchFamily="34" charset="0"/>
                <a:ea typeface="Tahoma" pitchFamily="34" charset="0"/>
                <a:cs typeface="Calibri" pitchFamily="34" charset="0"/>
              </a:rPr>
              <a:t>/</a:t>
            </a:r>
            <a:r>
              <a:rPr lang="en-US" sz="2800" dirty="0">
                <a:latin typeface="Calibri" pitchFamily="34" charset="0"/>
                <a:ea typeface="Tahoma" pitchFamily="34" charset="0"/>
                <a:cs typeface="Calibri" pitchFamily="34" charset="0"/>
              </a:rPr>
              <a:t> are two allomorphs of the same morpheme because:</a:t>
            </a:r>
            <a:endParaRPr lang="en-US" sz="2800" dirty="0">
              <a:solidFill>
                <a:srgbClr val="000000"/>
              </a:solidFill>
              <a:latin typeface="Calibri" pitchFamily="34" charset="0"/>
              <a:ea typeface="Tahoma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0657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4"/>
          <p:cNvGrpSpPr>
            <a:grpSpLocks/>
          </p:cNvGrpSpPr>
          <p:nvPr/>
        </p:nvGrpSpPr>
        <p:grpSpPr bwMode="auto">
          <a:xfrm>
            <a:off x="228600" y="332656"/>
            <a:ext cx="3044242" cy="804043"/>
            <a:chOff x="1148" y="1804"/>
            <a:chExt cx="2589" cy="288"/>
          </a:xfrm>
        </p:grpSpPr>
        <p:grpSp>
          <p:nvGrpSpPr>
            <p:cNvPr id="3" name="Group 2"/>
            <p:cNvGrpSpPr>
              <a:grpSpLocks/>
            </p:cNvGrpSpPr>
            <p:nvPr/>
          </p:nvGrpSpPr>
          <p:grpSpPr bwMode="auto">
            <a:xfrm>
              <a:off x="1213" y="1804"/>
              <a:ext cx="2411" cy="288"/>
              <a:chOff x="1117" y="1455"/>
              <a:chExt cx="2411" cy="288"/>
            </a:xfrm>
          </p:grpSpPr>
          <p:sp>
            <p:nvSpPr>
              <p:cNvPr id="5" name="AutoShape 5"/>
              <p:cNvSpPr>
                <a:spLocks noChangeArrowheads="1"/>
              </p:cNvSpPr>
              <p:nvPr/>
            </p:nvSpPr>
            <p:spPr bwMode="gray">
              <a:xfrm>
                <a:off x="1117" y="1455"/>
                <a:ext cx="2411" cy="288"/>
              </a:xfrm>
              <a:prstGeom prst="roundRect">
                <a:avLst>
                  <a:gd name="adj" fmla="val 7292"/>
                </a:avLst>
              </a:prstGeom>
              <a:gradFill flip="none" rotWithShape="1">
                <a:gsLst>
                  <a:gs pos="0">
                    <a:schemeClr val="accent3">
                      <a:lumMod val="50000"/>
                      <a:shade val="30000"/>
                      <a:satMod val="115000"/>
                    </a:schemeClr>
                  </a:gs>
                  <a:gs pos="50000">
                    <a:schemeClr val="accent3">
                      <a:lumMod val="50000"/>
                      <a:shade val="67500"/>
                      <a:satMod val="115000"/>
                    </a:schemeClr>
                  </a:gs>
                  <a:gs pos="100000">
                    <a:schemeClr val="accent3">
                      <a:lumMod val="50000"/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n w="9525">
                <a:solidFill>
                  <a:srgbClr val="FFFFFF">
                    <a:alpha val="70000"/>
                  </a:srgbClr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6" name="AutoShape 6"/>
              <p:cNvSpPr>
                <a:spLocks noChangeArrowheads="1"/>
              </p:cNvSpPr>
              <p:nvPr/>
            </p:nvSpPr>
            <p:spPr bwMode="gray">
              <a:xfrm>
                <a:off x="1117" y="1455"/>
                <a:ext cx="2411" cy="94"/>
              </a:xfrm>
              <a:prstGeom prst="roundRect">
                <a:avLst>
                  <a:gd name="adj" fmla="val 26389"/>
                </a:avLst>
              </a:prstGeom>
              <a:solidFill>
                <a:srgbClr val="F8F8F8">
                  <a:alpha val="30000"/>
                </a:srgbClr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4" name="Text Box 7"/>
            <p:cNvSpPr txBox="1">
              <a:spLocks noChangeArrowheads="1"/>
            </p:cNvSpPr>
            <p:nvPr/>
          </p:nvSpPr>
          <p:spPr bwMode="white">
            <a:xfrm>
              <a:off x="1148" y="1826"/>
              <a:ext cx="2589" cy="2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marL="457200" indent="-457200" algn="ctr">
                <a:spcBef>
                  <a:spcPct val="50000"/>
                </a:spcBef>
                <a:buClr>
                  <a:schemeClr val="tx1"/>
                </a:buClr>
              </a:pPr>
              <a:r>
                <a:rPr lang="en-US" sz="4000" b="1" dirty="0">
                  <a:solidFill>
                    <a:srgbClr val="FFFFFF"/>
                  </a:solidFill>
                  <a:latin typeface="Narkisim" pitchFamily="34" charset="-79"/>
                  <a:cs typeface="Narkisim" pitchFamily="34" charset="-79"/>
                </a:rPr>
                <a:t>Assessment</a:t>
              </a:r>
            </a:p>
          </p:txBody>
        </p:sp>
      </p:grpSp>
      <p:graphicFrame>
        <p:nvGraphicFramePr>
          <p:cNvPr id="7" name="Table 6"/>
          <p:cNvGraphicFramePr>
            <a:graphicFrameLocks noGrp="1"/>
          </p:cNvGraphicFramePr>
          <p:nvPr>
            <p:extLst/>
          </p:nvPr>
        </p:nvGraphicFramePr>
        <p:xfrm>
          <a:off x="305029" y="1268760"/>
          <a:ext cx="8382000" cy="357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313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65006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4800601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894080"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latin typeface="Malgun Gothic" pitchFamily="34" charset="-127"/>
                          <a:ea typeface="Malgun Gothic" pitchFamily="34" charset="-127"/>
                        </a:rPr>
                        <a:t>No.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latin typeface="Malgun Gothic" pitchFamily="34" charset="-127"/>
                          <a:ea typeface="Malgun Gothic" pitchFamily="34" charset="-127"/>
                        </a:rPr>
                        <a:t>Weighting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latin typeface="Malgun Gothic" pitchFamily="34" charset="-127"/>
                          <a:ea typeface="Malgun Gothic" pitchFamily="34" charset="-127"/>
                        </a:rPr>
                        <a:t>Assessment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4080">
                <a:tc>
                  <a:txBody>
                    <a:bodyPr/>
                    <a:lstStyle/>
                    <a:p>
                      <a:pPr algn="l"/>
                      <a:r>
                        <a:rPr lang="en-US" sz="2400" b="1" dirty="0">
                          <a:latin typeface="Malgun Gothic" pitchFamily="34" charset="-127"/>
                          <a:ea typeface="Malgun Gothic" pitchFamily="34" charset="-127"/>
                        </a:rPr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400" b="1" dirty="0">
                          <a:latin typeface="Malgun Gothic" pitchFamily="34" charset="-127"/>
                          <a:ea typeface="Malgun Gothic" pitchFamily="34" charset="-127"/>
                        </a:rPr>
                        <a:t>20%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400" b="1" dirty="0">
                          <a:latin typeface="Malgun Gothic" pitchFamily="34" charset="-127"/>
                          <a:ea typeface="Malgun Gothic" pitchFamily="34" charset="-127"/>
                        </a:rPr>
                        <a:t>10 Mini-tests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4080">
                <a:tc>
                  <a:txBody>
                    <a:bodyPr/>
                    <a:lstStyle/>
                    <a:p>
                      <a:pPr algn="l"/>
                      <a:r>
                        <a:rPr lang="en-US" sz="2400" b="1" dirty="0">
                          <a:latin typeface="Malgun Gothic" pitchFamily="34" charset="-127"/>
                          <a:ea typeface="Malgun Gothic" pitchFamily="34" charset="-127"/>
                        </a:rPr>
                        <a:t>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400" b="1" dirty="0">
                          <a:latin typeface="Malgun Gothic" pitchFamily="34" charset="-127"/>
                          <a:ea typeface="Malgun Gothic" pitchFamily="34" charset="-127"/>
                        </a:rPr>
                        <a:t>30%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400" b="1" dirty="0">
                          <a:latin typeface="Malgun Gothic" pitchFamily="34" charset="-127"/>
                          <a:ea typeface="Malgun Gothic" pitchFamily="34" charset="-127"/>
                        </a:rPr>
                        <a:t>Mid-term</a:t>
                      </a:r>
                      <a:r>
                        <a:rPr lang="en-US" sz="2400" b="1" baseline="0" dirty="0">
                          <a:latin typeface="Malgun Gothic" pitchFamily="34" charset="-127"/>
                          <a:ea typeface="Malgun Gothic" pitchFamily="34" charset="-127"/>
                        </a:rPr>
                        <a:t> test</a:t>
                      </a:r>
                      <a:endParaRPr lang="en-US" sz="2400" b="1" dirty="0">
                        <a:latin typeface="Malgun Gothic" pitchFamily="34" charset="-127"/>
                        <a:ea typeface="Malgun Gothic" pitchFamily="34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4080">
                <a:tc>
                  <a:txBody>
                    <a:bodyPr/>
                    <a:lstStyle/>
                    <a:p>
                      <a:pPr algn="l"/>
                      <a:r>
                        <a:rPr lang="en-US" sz="2400" b="1" dirty="0">
                          <a:latin typeface="Malgun Gothic" pitchFamily="34" charset="-127"/>
                          <a:ea typeface="Malgun Gothic" pitchFamily="34" charset="-127"/>
                        </a:rPr>
                        <a:t>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400" b="1" dirty="0">
                          <a:latin typeface="Malgun Gothic" pitchFamily="34" charset="-127"/>
                          <a:ea typeface="Malgun Gothic" pitchFamily="34" charset="-127"/>
                        </a:rPr>
                        <a:t>50%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400" b="1" dirty="0">
                          <a:latin typeface="Malgun Gothic" pitchFamily="34" charset="-127"/>
                          <a:ea typeface="Malgun Gothic" pitchFamily="34" charset="-127"/>
                        </a:rPr>
                        <a:t>Final test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2955720716"/>
                  </a:ext>
                </a:extLst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305030" y="5010643"/>
            <a:ext cx="838199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*Attendance: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Be late for class/ have a day-off (P/K) </a:t>
            </a:r>
            <a:r>
              <a:rPr lang="en-US" dirty="0">
                <a:sym typeface="Wingdings" panose="05000000000000000000" pitchFamily="2" charset="2"/>
              </a:rPr>
              <a:t> Mini-test = 0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>
                <a:sym typeface="Wingdings" panose="05000000000000000000" pitchFamily="2" charset="2"/>
              </a:rPr>
              <a:t>Attend all the classes of the course: +3 </a:t>
            </a:r>
            <a:endParaRPr lang="vi-VN" dirty="0"/>
          </a:p>
        </p:txBody>
      </p:sp>
    </p:spTree>
    <p:extLst>
      <p:ext uri="{BB962C8B-B14F-4D97-AF65-F5344CB8AC3E}">
        <p14:creationId xmlns:p14="http://schemas.microsoft.com/office/powerpoint/2010/main" val="1601580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Oval 2"/>
          <p:cNvSpPr>
            <a:spLocks noChangeArrowheads="1"/>
          </p:cNvSpPr>
          <p:nvPr/>
        </p:nvSpPr>
        <p:spPr bwMode="gray">
          <a:xfrm>
            <a:off x="214781" y="3244855"/>
            <a:ext cx="1998859" cy="1868094"/>
          </a:xfrm>
          <a:prstGeom prst="ellipse">
            <a:avLst/>
          </a:prstGeom>
          <a:solidFill>
            <a:schemeClr val="bg1"/>
          </a:solidFill>
          <a:ln w="57150" cmpd="thickThin" algn="ctr">
            <a:solidFill>
              <a:srgbClr val="80808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0964" name="AutoShape 4"/>
          <p:cNvSpPr>
            <a:spLocks noChangeArrowheads="1"/>
          </p:cNvSpPr>
          <p:nvPr/>
        </p:nvSpPr>
        <p:spPr bwMode="ltGray">
          <a:xfrm rot="16200000" flipH="1">
            <a:off x="864025" y="3614578"/>
            <a:ext cx="3994144" cy="1121099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chemeClr val="tx2">
                  <a:alpha val="50000"/>
                </a:schemeClr>
              </a:gs>
              <a:gs pos="100000">
                <a:schemeClr val="tx2">
                  <a:gamma/>
                  <a:tint val="0"/>
                  <a:invGamma/>
                  <a:alpha val="0"/>
                </a:schemeClr>
              </a:gs>
            </a:gsLst>
            <a:lin ang="5400000" scaled="1"/>
          </a:gra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32" name="Group 31"/>
          <p:cNvGrpSpPr/>
          <p:nvPr/>
        </p:nvGrpSpPr>
        <p:grpSpPr>
          <a:xfrm>
            <a:off x="3521589" y="2254255"/>
            <a:ext cx="5851011" cy="632406"/>
            <a:chOff x="3521589" y="1905000"/>
            <a:chExt cx="5851011" cy="632406"/>
          </a:xfrm>
        </p:grpSpPr>
        <p:grpSp>
          <p:nvGrpSpPr>
            <p:cNvPr id="3" name="Group 5"/>
            <p:cNvGrpSpPr>
              <a:grpSpLocks/>
            </p:cNvGrpSpPr>
            <p:nvPr/>
          </p:nvGrpSpPr>
          <p:grpSpPr bwMode="auto">
            <a:xfrm>
              <a:off x="3521589" y="1905000"/>
              <a:ext cx="4784226" cy="632406"/>
              <a:chOff x="2112" y="1576"/>
              <a:chExt cx="2202" cy="304"/>
            </a:xfrm>
          </p:grpSpPr>
          <p:sp>
            <p:nvSpPr>
              <p:cNvPr id="40966" name="AutoShape 6"/>
              <p:cNvSpPr>
                <a:spLocks noChangeArrowheads="1"/>
              </p:cNvSpPr>
              <p:nvPr/>
            </p:nvSpPr>
            <p:spPr bwMode="gray">
              <a:xfrm>
                <a:off x="2117" y="1576"/>
                <a:ext cx="2197" cy="304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0967" name="Oval 7"/>
              <p:cNvSpPr>
                <a:spLocks noChangeArrowheads="1"/>
              </p:cNvSpPr>
              <p:nvPr/>
            </p:nvSpPr>
            <p:spPr bwMode="gray">
              <a:xfrm>
                <a:off x="2112" y="1584"/>
                <a:ext cx="288" cy="288"/>
              </a:xfrm>
              <a:prstGeom prst="ellipse">
                <a:avLst/>
              </a:prstGeom>
              <a:solidFill>
                <a:srgbClr val="FFFFFF"/>
              </a:solidFill>
              <a:ln w="38100" algn="ctr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40968" name="Text Box 8"/>
            <p:cNvSpPr txBox="1">
              <a:spLocks noChangeArrowheads="1"/>
            </p:cNvSpPr>
            <p:nvPr/>
          </p:nvSpPr>
          <p:spPr bwMode="auto">
            <a:xfrm>
              <a:off x="4355897" y="1998613"/>
              <a:ext cx="5016703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hangingPunct="0">
                <a:buFont typeface="Wingdings" pitchFamily="2" charset="2"/>
                <a:buNone/>
              </a:pPr>
              <a:r>
                <a:rPr lang="en-US" sz="2800" b="1" dirty="0">
                  <a:solidFill>
                    <a:srgbClr val="FFFFFF"/>
                  </a:solidFill>
                  <a:latin typeface="Candara" pitchFamily="34" charset="0"/>
                  <a:cs typeface="Arial" charset="0"/>
                </a:rPr>
                <a:t>Additive allomorphs </a:t>
              </a:r>
              <a:endParaRPr lang="en-US" sz="1600" b="1" dirty="0">
                <a:solidFill>
                  <a:srgbClr val="FFFFFF"/>
                </a:solidFill>
                <a:latin typeface="Candara" pitchFamily="34" charset="0"/>
                <a:cs typeface="Arial" charset="0"/>
              </a:endParaRPr>
            </a:p>
          </p:txBody>
        </p:sp>
        <p:sp>
          <p:nvSpPr>
            <p:cNvPr id="40969" name="Text Box 9"/>
            <p:cNvSpPr txBox="1">
              <a:spLocks noChangeArrowheads="1"/>
            </p:cNvSpPr>
            <p:nvPr/>
          </p:nvSpPr>
          <p:spPr bwMode="gray">
            <a:xfrm>
              <a:off x="3580252" y="1984051"/>
              <a:ext cx="477988" cy="52322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2800" b="1" dirty="0">
                  <a:latin typeface="Calibri" pitchFamily="34" charset="0"/>
                  <a:cs typeface="Calibri" pitchFamily="34" charset="0"/>
                </a:rPr>
                <a:t>1</a:t>
              </a:r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3521591" y="3138380"/>
            <a:ext cx="5851009" cy="663611"/>
            <a:chOff x="3521591" y="2789125"/>
            <a:chExt cx="5851009" cy="663611"/>
          </a:xfrm>
        </p:grpSpPr>
        <p:grpSp>
          <p:nvGrpSpPr>
            <p:cNvPr id="4" name="Group 10"/>
            <p:cNvGrpSpPr>
              <a:grpSpLocks/>
            </p:cNvGrpSpPr>
            <p:nvPr/>
          </p:nvGrpSpPr>
          <p:grpSpPr bwMode="auto">
            <a:xfrm>
              <a:off x="3521591" y="2789125"/>
              <a:ext cx="4708183" cy="663611"/>
              <a:chOff x="2112" y="2001"/>
              <a:chExt cx="2167" cy="319"/>
            </a:xfrm>
          </p:grpSpPr>
          <p:sp>
            <p:nvSpPr>
              <p:cNvPr id="40971" name="AutoShape 11"/>
              <p:cNvSpPr>
                <a:spLocks noChangeArrowheads="1"/>
              </p:cNvSpPr>
              <p:nvPr/>
            </p:nvSpPr>
            <p:spPr bwMode="gray">
              <a:xfrm>
                <a:off x="2248" y="2016"/>
                <a:ext cx="2031" cy="304"/>
              </a:xfrm>
              <a:prstGeom prst="roundRect">
                <a:avLst>
                  <a:gd name="adj" fmla="val 50000"/>
                </a:avLst>
              </a:prstGeom>
              <a:solidFill>
                <a:schemeClr val="accent2"/>
              </a:soli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0972" name="Oval 12"/>
              <p:cNvSpPr>
                <a:spLocks noChangeArrowheads="1"/>
              </p:cNvSpPr>
              <p:nvPr/>
            </p:nvSpPr>
            <p:spPr bwMode="gray">
              <a:xfrm>
                <a:off x="2112" y="2001"/>
                <a:ext cx="288" cy="288"/>
              </a:xfrm>
              <a:prstGeom prst="ellipse">
                <a:avLst/>
              </a:prstGeom>
              <a:solidFill>
                <a:srgbClr val="FFFFFF"/>
              </a:solidFill>
              <a:ln w="38100" algn="ctr">
                <a:solidFill>
                  <a:schemeClr val="accent2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40982" name="Text Box 22"/>
            <p:cNvSpPr txBox="1">
              <a:spLocks noChangeArrowheads="1"/>
            </p:cNvSpPr>
            <p:nvPr/>
          </p:nvSpPr>
          <p:spPr bwMode="auto">
            <a:xfrm>
              <a:off x="4355897" y="2880653"/>
              <a:ext cx="5016703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hangingPunct="0">
                <a:buFont typeface="Wingdings" pitchFamily="2" charset="2"/>
                <a:buNone/>
              </a:pPr>
              <a:r>
                <a:rPr lang="en-US" sz="2800" b="1" dirty="0" err="1">
                  <a:solidFill>
                    <a:srgbClr val="FFFFFF"/>
                  </a:solidFill>
                  <a:latin typeface="Candara" pitchFamily="34" charset="0"/>
                  <a:cs typeface="Arial" charset="0"/>
                </a:rPr>
                <a:t>Replacive</a:t>
              </a:r>
              <a:r>
                <a:rPr lang="en-US" sz="2800" b="1" dirty="0">
                  <a:solidFill>
                    <a:srgbClr val="FFFFFF"/>
                  </a:solidFill>
                  <a:latin typeface="Candara" pitchFamily="34" charset="0"/>
                  <a:cs typeface="Arial" charset="0"/>
                </a:rPr>
                <a:t> allomorphs </a:t>
              </a:r>
            </a:p>
          </p:txBody>
        </p:sp>
        <p:sp>
          <p:nvSpPr>
            <p:cNvPr id="40983" name="Text Box 23"/>
            <p:cNvSpPr txBox="1">
              <a:spLocks noChangeArrowheads="1"/>
            </p:cNvSpPr>
            <p:nvPr/>
          </p:nvSpPr>
          <p:spPr bwMode="gray">
            <a:xfrm>
              <a:off x="3580252" y="2866091"/>
              <a:ext cx="477988" cy="52322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2800" b="1" dirty="0">
                  <a:latin typeface="Calibri" pitchFamily="34" charset="0"/>
                  <a:cs typeface="Calibri" pitchFamily="34" charset="0"/>
                </a:rPr>
                <a:t>2</a:t>
              </a:r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3521589" y="4014175"/>
            <a:ext cx="5851011" cy="632406"/>
            <a:chOff x="3521589" y="3664920"/>
            <a:chExt cx="5851011" cy="632406"/>
          </a:xfrm>
        </p:grpSpPr>
        <p:grpSp>
          <p:nvGrpSpPr>
            <p:cNvPr id="5" name="Group 13"/>
            <p:cNvGrpSpPr>
              <a:grpSpLocks/>
            </p:cNvGrpSpPr>
            <p:nvPr/>
          </p:nvGrpSpPr>
          <p:grpSpPr bwMode="auto">
            <a:xfrm>
              <a:off x="3521589" y="3664920"/>
              <a:ext cx="4708183" cy="632406"/>
              <a:chOff x="2112" y="2422"/>
              <a:chExt cx="2167" cy="304"/>
            </a:xfrm>
          </p:grpSpPr>
          <p:sp>
            <p:nvSpPr>
              <p:cNvPr id="40974" name="AutoShape 14"/>
              <p:cNvSpPr>
                <a:spLocks noChangeArrowheads="1"/>
              </p:cNvSpPr>
              <p:nvPr/>
            </p:nvSpPr>
            <p:spPr bwMode="gray">
              <a:xfrm>
                <a:off x="2117" y="2422"/>
                <a:ext cx="2162" cy="304"/>
              </a:xfrm>
              <a:prstGeom prst="roundRect">
                <a:avLst>
                  <a:gd name="adj" fmla="val 50000"/>
                </a:avLst>
              </a:prstGeom>
              <a:solidFill>
                <a:schemeClr val="hlink"/>
              </a:soli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0975" name="Oval 15"/>
              <p:cNvSpPr>
                <a:spLocks noChangeArrowheads="1"/>
              </p:cNvSpPr>
              <p:nvPr/>
            </p:nvSpPr>
            <p:spPr bwMode="gray">
              <a:xfrm>
                <a:off x="2112" y="2430"/>
                <a:ext cx="288" cy="288"/>
              </a:xfrm>
              <a:prstGeom prst="ellipse">
                <a:avLst/>
              </a:prstGeom>
              <a:solidFill>
                <a:srgbClr val="FFFFFF"/>
              </a:solidFill>
              <a:ln w="38100" algn="ctr">
                <a:solidFill>
                  <a:schemeClr val="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40984" name="Text Box 24"/>
            <p:cNvSpPr txBox="1">
              <a:spLocks noChangeArrowheads="1"/>
            </p:cNvSpPr>
            <p:nvPr/>
          </p:nvSpPr>
          <p:spPr bwMode="auto">
            <a:xfrm>
              <a:off x="4355897" y="3760613"/>
              <a:ext cx="5016703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hangingPunct="0">
                <a:buFont typeface="Wingdings" pitchFamily="2" charset="2"/>
                <a:buNone/>
              </a:pPr>
              <a:r>
                <a:rPr lang="en-US" sz="2800" b="1" dirty="0" err="1">
                  <a:solidFill>
                    <a:srgbClr val="FFFFFF"/>
                  </a:solidFill>
                  <a:latin typeface="Candara" pitchFamily="34" charset="0"/>
                  <a:cs typeface="Arial" charset="0"/>
                </a:rPr>
                <a:t>Suppletive</a:t>
              </a:r>
              <a:r>
                <a:rPr lang="en-US" sz="2800" b="1" dirty="0">
                  <a:solidFill>
                    <a:srgbClr val="FFFFFF"/>
                  </a:solidFill>
                  <a:latin typeface="Candara" pitchFamily="34" charset="0"/>
                  <a:cs typeface="Arial" charset="0"/>
                </a:rPr>
                <a:t> allomorphs </a:t>
              </a:r>
            </a:p>
          </p:txBody>
        </p:sp>
        <p:sp>
          <p:nvSpPr>
            <p:cNvPr id="40985" name="Text Box 25"/>
            <p:cNvSpPr txBox="1">
              <a:spLocks noChangeArrowheads="1"/>
            </p:cNvSpPr>
            <p:nvPr/>
          </p:nvSpPr>
          <p:spPr bwMode="gray">
            <a:xfrm>
              <a:off x="3580252" y="3746051"/>
              <a:ext cx="477988" cy="52322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2800" b="1" dirty="0">
                  <a:latin typeface="Calibri" pitchFamily="34" charset="0"/>
                  <a:cs typeface="Calibri" pitchFamily="34" charset="0"/>
                </a:rPr>
                <a:t>3</a:t>
              </a: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3521589" y="4881653"/>
            <a:ext cx="5851011" cy="632406"/>
            <a:chOff x="3521589" y="4532398"/>
            <a:chExt cx="5851011" cy="632406"/>
          </a:xfrm>
        </p:grpSpPr>
        <p:grpSp>
          <p:nvGrpSpPr>
            <p:cNvPr id="6" name="Group 16"/>
            <p:cNvGrpSpPr>
              <a:grpSpLocks/>
            </p:cNvGrpSpPr>
            <p:nvPr/>
          </p:nvGrpSpPr>
          <p:grpSpPr bwMode="auto">
            <a:xfrm>
              <a:off x="3521589" y="4532398"/>
              <a:ext cx="4708183" cy="632406"/>
              <a:chOff x="2112" y="2839"/>
              <a:chExt cx="2167" cy="304"/>
            </a:xfrm>
          </p:grpSpPr>
          <p:sp>
            <p:nvSpPr>
              <p:cNvPr id="40977" name="AutoShape 17"/>
              <p:cNvSpPr>
                <a:spLocks noChangeArrowheads="1"/>
              </p:cNvSpPr>
              <p:nvPr/>
            </p:nvSpPr>
            <p:spPr bwMode="gray">
              <a:xfrm>
                <a:off x="2117" y="2839"/>
                <a:ext cx="2162" cy="304"/>
              </a:xfrm>
              <a:prstGeom prst="roundRect">
                <a:avLst>
                  <a:gd name="adj" fmla="val 50000"/>
                </a:avLst>
              </a:prstGeom>
              <a:solidFill>
                <a:schemeClr val="folHlink"/>
              </a:soli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0978" name="Oval 18"/>
              <p:cNvSpPr>
                <a:spLocks noChangeArrowheads="1"/>
              </p:cNvSpPr>
              <p:nvPr/>
            </p:nvSpPr>
            <p:spPr bwMode="gray">
              <a:xfrm>
                <a:off x="2112" y="2847"/>
                <a:ext cx="288" cy="288"/>
              </a:xfrm>
              <a:prstGeom prst="ellipse">
                <a:avLst/>
              </a:prstGeom>
              <a:solidFill>
                <a:srgbClr val="FFFFFF"/>
              </a:solidFill>
              <a:ln w="38100" algn="ctr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40986" name="Text Box 26"/>
            <p:cNvSpPr txBox="1">
              <a:spLocks noChangeArrowheads="1"/>
            </p:cNvSpPr>
            <p:nvPr/>
          </p:nvSpPr>
          <p:spPr bwMode="auto">
            <a:xfrm>
              <a:off x="4355897" y="4630171"/>
              <a:ext cx="5016703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hangingPunct="0">
                <a:buFont typeface="Wingdings" pitchFamily="2" charset="2"/>
                <a:buNone/>
              </a:pPr>
              <a:r>
                <a:rPr lang="en-US" sz="2800" b="1" dirty="0">
                  <a:solidFill>
                    <a:srgbClr val="FFFFFF"/>
                  </a:solidFill>
                  <a:latin typeface="Candara" pitchFamily="34" charset="0"/>
                  <a:cs typeface="Arial" charset="0"/>
                </a:rPr>
                <a:t>Zero allomorphs </a:t>
              </a:r>
            </a:p>
          </p:txBody>
        </p:sp>
        <p:sp>
          <p:nvSpPr>
            <p:cNvPr id="40987" name="Text Box 27"/>
            <p:cNvSpPr txBox="1">
              <a:spLocks noChangeArrowheads="1"/>
            </p:cNvSpPr>
            <p:nvPr/>
          </p:nvSpPr>
          <p:spPr bwMode="gray">
            <a:xfrm>
              <a:off x="3580252" y="4615610"/>
              <a:ext cx="477988" cy="52322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2800" b="1" dirty="0">
                  <a:latin typeface="Calibri" pitchFamily="34" charset="0"/>
                  <a:cs typeface="Calibri" pitchFamily="34" charset="0"/>
                </a:rPr>
                <a:t>4</a:t>
              </a:r>
            </a:p>
          </p:txBody>
        </p:sp>
      </p:grpSp>
      <p:sp>
        <p:nvSpPr>
          <p:cNvPr id="40990" name="Rectangle 30"/>
          <p:cNvSpPr>
            <a:spLocks noChangeArrowheads="1"/>
          </p:cNvSpPr>
          <p:nvPr/>
        </p:nvSpPr>
        <p:spPr bwMode="auto">
          <a:xfrm>
            <a:off x="160465" y="4028737"/>
            <a:ext cx="2085766" cy="88830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sz="2800" b="1" dirty="0">
                <a:solidFill>
                  <a:schemeClr val="tx2"/>
                </a:solidFill>
                <a:latin typeface="Candara" pitchFamily="34" charset="0"/>
                <a:cs typeface="Arial" charset="0"/>
              </a:rPr>
              <a:t>Allomorphs</a:t>
            </a:r>
            <a:endParaRPr lang="en-US" sz="2000" b="1" dirty="0">
              <a:solidFill>
                <a:schemeClr val="tx2"/>
              </a:solidFill>
              <a:latin typeface="Candara" pitchFamily="34" charset="0"/>
              <a:cs typeface="Arial" charset="0"/>
            </a:endParaRPr>
          </a:p>
        </p:txBody>
      </p:sp>
      <p:sp>
        <p:nvSpPr>
          <p:cNvPr id="33" name="Title 1"/>
          <p:cNvSpPr txBox="1">
            <a:spLocks/>
          </p:cNvSpPr>
          <p:nvPr/>
        </p:nvSpPr>
        <p:spPr>
          <a:xfrm>
            <a:off x="-685800" y="184150"/>
            <a:ext cx="9906000" cy="1492250"/>
          </a:xfrm>
          <a:prstGeom prst="rect">
            <a:avLst/>
          </a:prstGeom>
          <a:solidFill>
            <a:srgbClr val="FFFFFF">
              <a:alpha val="65098"/>
            </a:srgbClr>
          </a:solidFill>
          <a:ln w="25400" cap="flat" cmpd="sng" algn="ctr">
            <a:noFill/>
            <a:prstDash val="soli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430338" algn="l">
              <a:lnSpc>
                <a:spcPts val="4800"/>
              </a:lnSpc>
            </a:pPr>
            <a:r>
              <a:rPr lang="en-US" sz="4400" dirty="0">
                <a:latin typeface="Arial Black" pitchFamily="34" charset="0"/>
              </a:rPr>
              <a:t>3. Types of allomorphs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2590800" y="205794"/>
            <a:ext cx="5851011" cy="632406"/>
            <a:chOff x="3521589" y="1905000"/>
            <a:chExt cx="5851011" cy="632406"/>
          </a:xfrm>
        </p:grpSpPr>
        <p:grpSp>
          <p:nvGrpSpPr>
            <p:cNvPr id="5" name="Group 5"/>
            <p:cNvGrpSpPr>
              <a:grpSpLocks/>
            </p:cNvGrpSpPr>
            <p:nvPr/>
          </p:nvGrpSpPr>
          <p:grpSpPr bwMode="auto">
            <a:xfrm>
              <a:off x="3521589" y="1905000"/>
              <a:ext cx="4784226" cy="632406"/>
              <a:chOff x="2112" y="1576"/>
              <a:chExt cx="2202" cy="304"/>
            </a:xfrm>
          </p:grpSpPr>
          <p:sp>
            <p:nvSpPr>
              <p:cNvPr id="8" name="AutoShape 6"/>
              <p:cNvSpPr>
                <a:spLocks noChangeArrowheads="1"/>
              </p:cNvSpPr>
              <p:nvPr/>
            </p:nvSpPr>
            <p:spPr bwMode="gray">
              <a:xfrm>
                <a:off x="2117" y="1576"/>
                <a:ext cx="2197" cy="304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9" name="Oval 7"/>
              <p:cNvSpPr>
                <a:spLocks noChangeArrowheads="1"/>
              </p:cNvSpPr>
              <p:nvPr/>
            </p:nvSpPr>
            <p:spPr bwMode="gray">
              <a:xfrm>
                <a:off x="2112" y="1584"/>
                <a:ext cx="288" cy="288"/>
              </a:xfrm>
              <a:prstGeom prst="ellipse">
                <a:avLst/>
              </a:prstGeom>
              <a:solidFill>
                <a:srgbClr val="FFFFFF"/>
              </a:solidFill>
              <a:ln w="38100" algn="ctr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6" name="Text Box 8"/>
            <p:cNvSpPr txBox="1">
              <a:spLocks noChangeArrowheads="1"/>
            </p:cNvSpPr>
            <p:nvPr/>
          </p:nvSpPr>
          <p:spPr bwMode="auto">
            <a:xfrm>
              <a:off x="4355897" y="1998613"/>
              <a:ext cx="5016703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hangingPunct="0">
                <a:buFont typeface="Wingdings" pitchFamily="2" charset="2"/>
                <a:buNone/>
              </a:pPr>
              <a:r>
                <a:rPr lang="en-US" sz="2800" b="1" dirty="0">
                  <a:solidFill>
                    <a:srgbClr val="FFFFFF"/>
                  </a:solidFill>
                  <a:latin typeface="Candara" pitchFamily="34" charset="0"/>
                  <a:cs typeface="Arial" charset="0"/>
                </a:rPr>
                <a:t>Additive allomorphs </a:t>
              </a:r>
              <a:endParaRPr lang="en-US" sz="1600" b="1" dirty="0">
                <a:solidFill>
                  <a:srgbClr val="FFFFFF"/>
                </a:solidFill>
                <a:latin typeface="Candara" pitchFamily="34" charset="0"/>
                <a:cs typeface="Arial" charset="0"/>
              </a:endParaRPr>
            </a:p>
          </p:txBody>
        </p:sp>
        <p:sp>
          <p:nvSpPr>
            <p:cNvPr id="7" name="Text Box 9"/>
            <p:cNvSpPr txBox="1">
              <a:spLocks noChangeArrowheads="1"/>
            </p:cNvSpPr>
            <p:nvPr/>
          </p:nvSpPr>
          <p:spPr bwMode="gray">
            <a:xfrm>
              <a:off x="3580252" y="1984051"/>
              <a:ext cx="477988" cy="52322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2800" b="1" dirty="0">
                  <a:latin typeface="Calibri" pitchFamily="34" charset="0"/>
                  <a:cs typeface="Calibri" pitchFamily="34" charset="0"/>
                </a:rPr>
                <a:t>1</a:t>
              </a:r>
            </a:p>
          </p:txBody>
        </p:sp>
      </p:grpSp>
      <p:sp>
        <p:nvSpPr>
          <p:cNvPr id="10" name="AutoShape 6"/>
          <p:cNvSpPr>
            <a:spLocks noChangeArrowheads="1"/>
          </p:cNvSpPr>
          <p:nvPr/>
        </p:nvSpPr>
        <p:spPr bwMode="gray">
          <a:xfrm>
            <a:off x="914400" y="1066800"/>
            <a:ext cx="7620000" cy="1524000"/>
          </a:xfrm>
          <a:prstGeom prst="roundRect">
            <a:avLst>
              <a:gd name="adj" fmla="val 2259"/>
            </a:avLst>
          </a:prstGeom>
          <a:gradFill rotWithShape="1">
            <a:gsLst>
              <a:gs pos="0">
                <a:srgbClr val="E8E8E8"/>
              </a:gs>
              <a:gs pos="100000">
                <a:srgbClr val="E8E8E8">
                  <a:gamma/>
                  <a:shade val="85882"/>
                  <a:invGamma/>
                  <a:alpha val="0"/>
                </a:srgbClr>
              </a:gs>
            </a:gsLst>
            <a:lin ang="5400000" scaled="1"/>
          </a:gradFill>
          <a:ln w="28575">
            <a:noFill/>
            <a:round/>
            <a:headEnd/>
            <a:tailEnd/>
          </a:ln>
          <a:effectLst/>
        </p:spPr>
        <p:txBody>
          <a:bodyPr wrap="square" anchor="t"/>
          <a:lstStyle/>
          <a:p>
            <a:pPr algn="ctr">
              <a:lnSpc>
                <a:spcPct val="150000"/>
              </a:lnSpc>
            </a:pPr>
            <a:r>
              <a:rPr lang="en-US" sz="2400" dirty="0">
                <a:latin typeface="Candara" pitchFamily="34" charset="0"/>
              </a:rPr>
              <a:t>To signify some difference in meaning, </a:t>
            </a:r>
            <a:r>
              <a:rPr lang="en-US" sz="2400" b="1" dirty="0">
                <a:latin typeface="Candara" pitchFamily="34" charset="0"/>
              </a:rPr>
              <a:t>something is added to a word. </a:t>
            </a:r>
          </a:p>
        </p:txBody>
      </p:sp>
      <p:grpSp>
        <p:nvGrpSpPr>
          <p:cNvPr id="11" name="Group 10"/>
          <p:cNvGrpSpPr/>
          <p:nvPr/>
        </p:nvGrpSpPr>
        <p:grpSpPr>
          <a:xfrm>
            <a:off x="152400" y="2514601"/>
            <a:ext cx="10210800" cy="4114799"/>
            <a:chOff x="309597" y="2057400"/>
            <a:chExt cx="11432968" cy="4876800"/>
          </a:xfrm>
        </p:grpSpPr>
        <p:sp>
          <p:nvSpPr>
            <p:cNvPr id="12" name="TG_Line Callout 2 (No Border) 31"/>
            <p:cNvSpPr/>
            <p:nvPr/>
          </p:nvSpPr>
          <p:spPr bwMode="ltGray">
            <a:xfrm>
              <a:off x="4625932" y="5967889"/>
              <a:ext cx="3432222" cy="494287"/>
            </a:xfrm>
            <a:prstGeom prst="callout2">
              <a:avLst>
                <a:gd name="adj1" fmla="val 51312"/>
                <a:gd name="adj2" fmla="val -825"/>
                <a:gd name="adj3" fmla="val 48774"/>
                <a:gd name="adj4" fmla="val -6146"/>
                <a:gd name="adj5" fmla="val 19467"/>
                <a:gd name="adj6" fmla="val -14173"/>
              </a:avLst>
            </a:prstGeom>
            <a:gradFill flip="none" rotWithShape="1">
              <a:gsLst>
                <a:gs pos="0">
                  <a:schemeClr val="accent5"/>
                </a:gs>
                <a:gs pos="90000">
                  <a:schemeClr val="bg1">
                    <a:alpha val="0"/>
                  </a:schemeClr>
                </a:gs>
              </a:gsLst>
              <a:lin ang="0" scaled="1"/>
              <a:tileRect/>
            </a:gradFill>
            <a:ln>
              <a:solidFill>
                <a:schemeClr val="accent5">
                  <a:lumMod val="75000"/>
                </a:schemeClr>
              </a:solidFill>
            </a:ln>
            <a:scene3d>
              <a:camera prst="orthographicFront"/>
              <a:lightRig rig="threePt" dir="t"/>
            </a:scene3d>
            <a:sp3d extrusionH="635000">
              <a:bevelT w="127000" h="50800" prst="coolSlan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spcBef>
                  <a:spcPct val="50000"/>
                </a:spcBef>
              </a:pPr>
              <a:endParaRPr lang="en-US" dirty="0">
                <a:solidFill>
                  <a:schemeClr val="tx1"/>
                </a:solidFill>
                <a:effectLst>
                  <a:outerShdw blurRad="50800" dist="25400" dir="2700000" algn="tl" rotWithShape="0">
                    <a:prstClr val="black">
                      <a:alpha val="30000"/>
                    </a:prstClr>
                  </a:outerShdw>
                </a:effectLst>
              </a:endParaRPr>
            </a:p>
          </p:txBody>
        </p:sp>
        <p:sp>
          <p:nvSpPr>
            <p:cNvPr id="13" name="TG_Line Callout 2 (No Border) 31"/>
            <p:cNvSpPr/>
            <p:nvPr/>
          </p:nvSpPr>
          <p:spPr bwMode="ltGray">
            <a:xfrm>
              <a:off x="5787978" y="4281436"/>
              <a:ext cx="3432222" cy="494287"/>
            </a:xfrm>
            <a:prstGeom prst="callout2">
              <a:avLst>
                <a:gd name="adj1" fmla="val 51312"/>
                <a:gd name="adj2" fmla="val -825"/>
                <a:gd name="adj3" fmla="val 48774"/>
                <a:gd name="adj4" fmla="val -6146"/>
                <a:gd name="adj5" fmla="val 19467"/>
                <a:gd name="adj6" fmla="val -14173"/>
              </a:avLst>
            </a:prstGeom>
            <a:gradFill flip="none" rotWithShape="1">
              <a:gsLst>
                <a:gs pos="0">
                  <a:schemeClr val="accent5"/>
                </a:gs>
                <a:gs pos="90000">
                  <a:schemeClr val="bg1">
                    <a:alpha val="0"/>
                  </a:schemeClr>
                </a:gs>
              </a:gsLst>
              <a:lin ang="0" scaled="1"/>
              <a:tileRect/>
            </a:gradFill>
            <a:ln>
              <a:solidFill>
                <a:schemeClr val="accent5">
                  <a:lumMod val="75000"/>
                </a:schemeClr>
              </a:solidFill>
            </a:ln>
            <a:scene3d>
              <a:camera prst="orthographicFront"/>
              <a:lightRig rig="threePt" dir="t"/>
            </a:scene3d>
            <a:sp3d extrusionH="635000">
              <a:bevelT w="127000" h="50800" prst="coolSlan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spcBef>
                  <a:spcPct val="50000"/>
                </a:spcBef>
              </a:pPr>
              <a:endParaRPr lang="en-US" dirty="0">
                <a:solidFill>
                  <a:schemeClr val="tx1"/>
                </a:solidFill>
                <a:effectLst>
                  <a:outerShdw blurRad="50800" dist="25400" dir="2700000" algn="tl" rotWithShape="0">
                    <a:prstClr val="black">
                      <a:alpha val="30000"/>
                    </a:prstClr>
                  </a:outerShdw>
                </a:effectLst>
              </a:endParaRPr>
            </a:p>
          </p:txBody>
        </p:sp>
        <p:sp>
          <p:nvSpPr>
            <p:cNvPr id="14" name="TG_Line Callout 2 (No Border) 31"/>
            <p:cNvSpPr/>
            <p:nvPr/>
          </p:nvSpPr>
          <p:spPr bwMode="ltGray">
            <a:xfrm>
              <a:off x="4648200" y="2310739"/>
              <a:ext cx="4311787" cy="494287"/>
            </a:xfrm>
            <a:prstGeom prst="callout2">
              <a:avLst>
                <a:gd name="adj1" fmla="val 51312"/>
                <a:gd name="adj2" fmla="val -825"/>
                <a:gd name="adj3" fmla="val 48774"/>
                <a:gd name="adj4" fmla="val -6146"/>
                <a:gd name="adj5" fmla="val 19467"/>
                <a:gd name="adj6" fmla="val -14173"/>
              </a:avLst>
            </a:prstGeom>
            <a:gradFill flip="none" rotWithShape="1">
              <a:gsLst>
                <a:gs pos="0">
                  <a:schemeClr val="accent5"/>
                </a:gs>
                <a:gs pos="90000">
                  <a:schemeClr val="bg1">
                    <a:alpha val="0"/>
                  </a:schemeClr>
                </a:gs>
              </a:gsLst>
              <a:lin ang="0" scaled="1"/>
              <a:tileRect/>
            </a:gradFill>
            <a:ln>
              <a:solidFill>
                <a:schemeClr val="accent5">
                  <a:lumMod val="75000"/>
                </a:schemeClr>
              </a:solidFill>
            </a:ln>
            <a:scene3d>
              <a:camera prst="orthographicFront"/>
              <a:lightRig rig="threePt" dir="t"/>
            </a:scene3d>
            <a:sp3d extrusionH="635000">
              <a:bevelT w="127000" h="50800" prst="coolSlan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spcBef>
                  <a:spcPct val="50000"/>
                </a:spcBef>
              </a:pPr>
              <a:endParaRPr lang="en-US" dirty="0">
                <a:solidFill>
                  <a:schemeClr val="tx1"/>
                </a:solidFill>
                <a:effectLst>
                  <a:outerShdw blurRad="50800" dist="25400" dir="2700000" algn="tl" rotWithShape="0">
                    <a:prstClr val="black">
                      <a:alpha val="30000"/>
                    </a:prstClr>
                  </a:outerShdw>
                </a:effectLst>
              </a:endParaRPr>
            </a:p>
          </p:txBody>
        </p:sp>
        <p:sp>
          <p:nvSpPr>
            <p:cNvPr id="15" name="Oval 3"/>
            <p:cNvSpPr>
              <a:spLocks noChangeArrowheads="1"/>
            </p:cNvSpPr>
            <p:nvPr/>
          </p:nvSpPr>
          <p:spPr bwMode="gray">
            <a:xfrm>
              <a:off x="1244302" y="2640914"/>
              <a:ext cx="3584029" cy="3788789"/>
            </a:xfrm>
            <a:prstGeom prst="ellipse">
              <a:avLst/>
            </a:prstGeom>
            <a:noFill/>
            <a:ln w="57150">
              <a:solidFill>
                <a:schemeClr val="tx2">
                  <a:alpha val="39999"/>
                </a:schemeClr>
              </a:solidFill>
              <a:round/>
              <a:headEnd/>
              <a:tailEnd/>
            </a:ln>
            <a:effectLst/>
            <a:scene3d>
              <a:camera prst="legacyPerspectiveFront"/>
              <a:lightRig rig="legacyFlat3" dir="r"/>
            </a:scene3d>
            <a:sp3d extrusionH="430200" prstMaterial="legacyPlastic">
              <a:bevelT w="13500" h="13500" prst="angle"/>
              <a:bevelB w="13500" h="13500" prst="angle"/>
              <a:extrusionClr>
                <a:schemeClr val="accent2"/>
              </a:extrusionClr>
            </a:sp3d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en-US"/>
            </a:p>
          </p:txBody>
        </p:sp>
        <p:grpSp>
          <p:nvGrpSpPr>
            <p:cNvPr id="16" name="Group 11"/>
            <p:cNvGrpSpPr>
              <a:grpSpLocks/>
            </p:cNvGrpSpPr>
            <p:nvPr/>
          </p:nvGrpSpPr>
          <p:grpSpPr bwMode="auto">
            <a:xfrm>
              <a:off x="313566" y="3753238"/>
              <a:ext cx="1710650" cy="1616820"/>
              <a:chOff x="2226" y="2171"/>
              <a:chExt cx="798" cy="741"/>
            </a:xfrm>
          </p:grpSpPr>
          <p:sp>
            <p:nvSpPr>
              <p:cNvPr id="39" name="AutoShape 12"/>
              <p:cNvSpPr>
                <a:spLocks noChangeArrowheads="1"/>
              </p:cNvSpPr>
              <p:nvPr/>
            </p:nvSpPr>
            <p:spPr bwMode="gray">
              <a:xfrm>
                <a:off x="2226" y="2171"/>
                <a:ext cx="798" cy="741"/>
              </a:xfrm>
              <a:prstGeom prst="roundRect">
                <a:avLst>
                  <a:gd name="adj" fmla="val 11921"/>
                </a:avLst>
              </a:prstGeom>
              <a:gradFill rotWithShape="1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72941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ffectLst>
                <a:outerShdw dist="53882" dir="2700000" algn="ctr" rotWithShape="0">
                  <a:srgbClr val="000000">
                    <a:alpha val="50000"/>
                  </a:srgbClr>
                </a:outerShdw>
              </a:effectLst>
              <a:extLst>
                <a:ext uri="{91240B29-F687-4F45-9708-019B960494DF}">
                  <a14:hiddenLine xmlns:a14="http://schemas.microsoft.com/office/drawing/2010/main" w="25400">
                    <a:solidFill>
                      <a:srgbClr val="FEFEFE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0" name="Freeform 13"/>
              <p:cNvSpPr>
                <a:spLocks/>
              </p:cNvSpPr>
              <p:nvPr/>
            </p:nvSpPr>
            <p:spPr bwMode="gray">
              <a:xfrm>
                <a:off x="2256" y="2208"/>
                <a:ext cx="397" cy="370"/>
              </a:xfrm>
              <a:custGeom>
                <a:avLst/>
                <a:gdLst>
                  <a:gd name="T0" fmla="*/ 118 w 596"/>
                  <a:gd name="T1" fmla="*/ 0 h 598"/>
                  <a:gd name="T2" fmla="*/ 0 w 596"/>
                  <a:gd name="T3" fmla="*/ 118 h 598"/>
                  <a:gd name="T4" fmla="*/ 0 w 596"/>
                  <a:gd name="T5" fmla="*/ 589 h 598"/>
                  <a:gd name="T6" fmla="*/ 161 w 596"/>
                  <a:gd name="T7" fmla="*/ 174 h 598"/>
                  <a:gd name="T8" fmla="*/ 589 w 596"/>
                  <a:gd name="T9" fmla="*/ 0 h 598"/>
                  <a:gd name="T10" fmla="*/ 118 w 596"/>
                  <a:gd name="T11" fmla="*/ 0 h 5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96" h="598">
                    <a:moveTo>
                      <a:pt x="118" y="0"/>
                    </a:moveTo>
                    <a:cubicBezTo>
                      <a:pt x="53" y="0"/>
                      <a:pt x="0" y="53"/>
                      <a:pt x="0" y="118"/>
                    </a:cubicBezTo>
                    <a:lnTo>
                      <a:pt x="0" y="589"/>
                    </a:lnTo>
                    <a:cubicBezTo>
                      <a:pt x="27" y="598"/>
                      <a:pt x="12" y="309"/>
                      <a:pt x="161" y="174"/>
                    </a:cubicBezTo>
                    <a:cubicBezTo>
                      <a:pt x="310" y="39"/>
                      <a:pt x="596" y="29"/>
                      <a:pt x="589" y="0"/>
                    </a:cubicBezTo>
                    <a:lnTo>
                      <a:pt x="118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accent2">
                      <a:gamma/>
                      <a:tint val="60392"/>
                      <a:invGamma/>
                    </a:schemeClr>
                  </a:gs>
                  <a:gs pos="50000">
                    <a:schemeClr val="accent2">
                      <a:alpha val="0"/>
                    </a:schemeClr>
                  </a:gs>
                  <a:gs pos="100000">
                    <a:schemeClr val="accent2">
                      <a:gamma/>
                      <a:tint val="60392"/>
                      <a:invGamma/>
                    </a:schemeClr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17" name="Text Box 14"/>
            <p:cNvSpPr txBox="1">
              <a:spLocks noChangeArrowheads="1"/>
            </p:cNvSpPr>
            <p:nvPr/>
          </p:nvSpPr>
          <p:spPr bwMode="white">
            <a:xfrm>
              <a:off x="309597" y="4107359"/>
              <a:ext cx="1720571" cy="76944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chemeClr val="accent2"/>
                      </a:gs>
                      <a:gs pos="100000">
                        <a:schemeClr val="accent2">
                          <a:gamma/>
                          <a:tint val="73725"/>
                          <a:invGamma/>
                        </a:schemeClr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4400" b="1" dirty="0">
                  <a:solidFill>
                    <a:srgbClr val="F8F8F8"/>
                  </a:solidFill>
                </a:rPr>
                <a:t>{-ed}</a:t>
              </a:r>
            </a:p>
          </p:txBody>
        </p:sp>
        <p:grpSp>
          <p:nvGrpSpPr>
            <p:cNvPr id="18" name="Group 33"/>
            <p:cNvGrpSpPr>
              <a:grpSpLocks/>
            </p:cNvGrpSpPr>
            <p:nvPr/>
          </p:nvGrpSpPr>
          <p:grpSpPr bwMode="auto">
            <a:xfrm>
              <a:off x="2948998" y="2057400"/>
              <a:ext cx="1496322" cy="1495255"/>
              <a:chOff x="480" y="1200"/>
              <a:chExt cx="1042" cy="1019"/>
            </a:xfrm>
          </p:grpSpPr>
          <p:grpSp>
            <p:nvGrpSpPr>
              <p:cNvPr id="35" name="Group 34"/>
              <p:cNvGrpSpPr>
                <a:grpSpLocks/>
              </p:cNvGrpSpPr>
              <p:nvPr/>
            </p:nvGrpSpPr>
            <p:grpSpPr bwMode="auto">
              <a:xfrm>
                <a:off x="480" y="1200"/>
                <a:ext cx="1042" cy="1019"/>
                <a:chOff x="480" y="1200"/>
                <a:chExt cx="1042" cy="1019"/>
              </a:xfrm>
            </p:grpSpPr>
            <p:pic>
              <p:nvPicPr>
                <p:cNvPr id="37" name="Picture 35" descr="circuler_1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gray">
                <a:xfrm>
                  <a:off x="480" y="1200"/>
                  <a:ext cx="1042" cy="1016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sp>
              <p:nvSpPr>
                <p:cNvPr id="38" name="Oval 36"/>
                <p:cNvSpPr>
                  <a:spLocks noChangeArrowheads="1"/>
                </p:cNvSpPr>
                <p:nvPr/>
              </p:nvSpPr>
              <p:spPr bwMode="gray">
                <a:xfrm>
                  <a:off x="480" y="1200"/>
                  <a:ext cx="1035" cy="1019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accent2">
                        <a:alpha val="55000"/>
                      </a:schemeClr>
                    </a:gs>
                    <a:gs pos="50000">
                      <a:schemeClr val="accent2">
                        <a:gamma/>
                        <a:shade val="66275"/>
                        <a:invGamma/>
                        <a:alpha val="89999"/>
                      </a:schemeClr>
                    </a:gs>
                    <a:gs pos="100000">
                      <a:schemeClr val="accent2">
                        <a:alpha val="55000"/>
                      </a:scheme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pic>
            <p:nvPicPr>
              <p:cNvPr id="36" name="Picture 37" descr="Picture2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584" y="1210"/>
                <a:ext cx="823" cy="36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19" name="Text Box 38"/>
            <p:cNvSpPr txBox="1">
              <a:spLocks noChangeArrowheads="1"/>
            </p:cNvSpPr>
            <p:nvPr/>
          </p:nvSpPr>
          <p:spPr bwMode="white">
            <a:xfrm>
              <a:off x="3030363" y="2448436"/>
              <a:ext cx="1325654" cy="6463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chemeClr val="accent2"/>
                      </a:gs>
                      <a:gs pos="100000">
                        <a:schemeClr val="accent2">
                          <a:gamma/>
                          <a:tint val="73725"/>
                          <a:invGamma/>
                        </a:schemeClr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3600" b="1" dirty="0">
                  <a:solidFill>
                    <a:srgbClr val="F8F8F8"/>
                  </a:solidFill>
                </a:rPr>
                <a:t>/t/</a:t>
              </a:r>
            </a:p>
          </p:txBody>
        </p:sp>
        <p:grpSp>
          <p:nvGrpSpPr>
            <p:cNvPr id="20" name="Group 39"/>
            <p:cNvGrpSpPr>
              <a:grpSpLocks/>
            </p:cNvGrpSpPr>
            <p:nvPr/>
          </p:nvGrpSpPr>
          <p:grpSpPr bwMode="auto">
            <a:xfrm>
              <a:off x="4066278" y="3807942"/>
              <a:ext cx="1496322" cy="1495255"/>
              <a:chOff x="480" y="1200"/>
              <a:chExt cx="1042" cy="1019"/>
            </a:xfrm>
          </p:grpSpPr>
          <p:grpSp>
            <p:nvGrpSpPr>
              <p:cNvPr id="31" name="Group 40"/>
              <p:cNvGrpSpPr>
                <a:grpSpLocks/>
              </p:cNvGrpSpPr>
              <p:nvPr/>
            </p:nvGrpSpPr>
            <p:grpSpPr bwMode="auto">
              <a:xfrm>
                <a:off x="480" y="1200"/>
                <a:ext cx="1042" cy="1019"/>
                <a:chOff x="480" y="1200"/>
                <a:chExt cx="1042" cy="1019"/>
              </a:xfrm>
            </p:grpSpPr>
            <p:pic>
              <p:nvPicPr>
                <p:cNvPr id="33" name="Picture 41" descr="circuler_1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gray">
                <a:xfrm>
                  <a:off x="480" y="1200"/>
                  <a:ext cx="1042" cy="1016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sp>
              <p:nvSpPr>
                <p:cNvPr id="34" name="Oval 42"/>
                <p:cNvSpPr>
                  <a:spLocks noChangeArrowheads="1"/>
                </p:cNvSpPr>
                <p:nvPr/>
              </p:nvSpPr>
              <p:spPr bwMode="gray">
                <a:xfrm>
                  <a:off x="480" y="1200"/>
                  <a:ext cx="1035" cy="1019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accent2">
                        <a:alpha val="55000"/>
                      </a:schemeClr>
                    </a:gs>
                    <a:gs pos="50000">
                      <a:schemeClr val="accent2">
                        <a:gamma/>
                        <a:shade val="66275"/>
                        <a:invGamma/>
                        <a:alpha val="89999"/>
                      </a:schemeClr>
                    </a:gs>
                    <a:gs pos="100000">
                      <a:schemeClr val="accent2">
                        <a:alpha val="55000"/>
                      </a:scheme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pic>
            <p:nvPicPr>
              <p:cNvPr id="32" name="Picture 43" descr="Picture2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584" y="1210"/>
                <a:ext cx="823" cy="36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21" name="Text Box 44"/>
            <p:cNvSpPr txBox="1">
              <a:spLocks noChangeArrowheads="1"/>
            </p:cNvSpPr>
            <p:nvPr/>
          </p:nvSpPr>
          <p:spPr bwMode="white">
            <a:xfrm>
              <a:off x="4117875" y="4219239"/>
              <a:ext cx="1325654" cy="6463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chemeClr val="accent2"/>
                      </a:gs>
                      <a:gs pos="100000">
                        <a:schemeClr val="accent2">
                          <a:gamma/>
                          <a:tint val="73725"/>
                          <a:invGamma/>
                        </a:schemeClr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3600" b="1" dirty="0">
                  <a:solidFill>
                    <a:srgbClr val="F8F8F8"/>
                  </a:solidFill>
                  <a:cs typeface="Arial" charset="0"/>
                </a:rPr>
                <a:t>/d/</a:t>
              </a:r>
            </a:p>
          </p:txBody>
        </p:sp>
        <p:grpSp>
          <p:nvGrpSpPr>
            <p:cNvPr id="22" name="Group 45"/>
            <p:cNvGrpSpPr>
              <a:grpSpLocks/>
            </p:cNvGrpSpPr>
            <p:nvPr/>
          </p:nvGrpSpPr>
          <p:grpSpPr bwMode="auto">
            <a:xfrm>
              <a:off x="2948998" y="5438945"/>
              <a:ext cx="1496322" cy="1495255"/>
              <a:chOff x="480" y="1200"/>
              <a:chExt cx="1042" cy="1019"/>
            </a:xfrm>
          </p:grpSpPr>
          <p:grpSp>
            <p:nvGrpSpPr>
              <p:cNvPr id="27" name="Group 46"/>
              <p:cNvGrpSpPr>
                <a:grpSpLocks/>
              </p:cNvGrpSpPr>
              <p:nvPr/>
            </p:nvGrpSpPr>
            <p:grpSpPr bwMode="auto">
              <a:xfrm>
                <a:off x="480" y="1200"/>
                <a:ext cx="1042" cy="1019"/>
                <a:chOff x="480" y="1200"/>
                <a:chExt cx="1042" cy="1019"/>
              </a:xfrm>
            </p:grpSpPr>
            <p:pic>
              <p:nvPicPr>
                <p:cNvPr id="29" name="Picture 47" descr="circuler_1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gray">
                <a:xfrm>
                  <a:off x="480" y="1200"/>
                  <a:ext cx="1042" cy="1016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sp>
              <p:nvSpPr>
                <p:cNvPr id="30" name="Oval 48"/>
                <p:cNvSpPr>
                  <a:spLocks noChangeArrowheads="1"/>
                </p:cNvSpPr>
                <p:nvPr/>
              </p:nvSpPr>
              <p:spPr bwMode="gray">
                <a:xfrm>
                  <a:off x="480" y="1200"/>
                  <a:ext cx="1035" cy="1019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accent2">
                        <a:alpha val="55000"/>
                      </a:schemeClr>
                    </a:gs>
                    <a:gs pos="50000">
                      <a:schemeClr val="accent2">
                        <a:gamma/>
                        <a:shade val="66275"/>
                        <a:invGamma/>
                        <a:alpha val="89999"/>
                      </a:schemeClr>
                    </a:gs>
                    <a:gs pos="100000">
                      <a:schemeClr val="accent2">
                        <a:alpha val="55000"/>
                      </a:scheme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pic>
            <p:nvPicPr>
              <p:cNvPr id="28" name="Picture 49" descr="Picture2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584" y="1210"/>
                <a:ext cx="823" cy="36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23" name="Text Box 50"/>
            <p:cNvSpPr txBox="1">
              <a:spLocks noChangeArrowheads="1"/>
            </p:cNvSpPr>
            <p:nvPr/>
          </p:nvSpPr>
          <p:spPr bwMode="white">
            <a:xfrm>
              <a:off x="3030363" y="5829980"/>
              <a:ext cx="1325654" cy="6463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chemeClr val="accent2"/>
                      </a:gs>
                      <a:gs pos="100000">
                        <a:schemeClr val="accent2">
                          <a:gamma/>
                          <a:tint val="73725"/>
                          <a:invGamma/>
                        </a:schemeClr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3600" b="1" dirty="0">
                  <a:solidFill>
                    <a:schemeClr val="bg1"/>
                  </a:solidFill>
                </a:rPr>
                <a:t>/ɪd/</a:t>
              </a:r>
            </a:p>
          </p:txBody>
        </p:sp>
        <p:sp>
          <p:nvSpPr>
            <p:cNvPr id="24" name="Text Box 52"/>
            <p:cNvSpPr txBox="1">
              <a:spLocks noChangeArrowheads="1"/>
            </p:cNvSpPr>
            <p:nvPr/>
          </p:nvSpPr>
          <p:spPr bwMode="auto">
            <a:xfrm>
              <a:off x="4638222" y="2310739"/>
              <a:ext cx="5100020" cy="54715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chemeClr val="accent2"/>
                      </a:gs>
                      <a:gs pos="100000">
                        <a:schemeClr val="accent2">
                          <a:gamma/>
                          <a:tint val="73725"/>
                          <a:invGamma/>
                        </a:schemeClr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400" b="1" dirty="0">
                  <a:solidFill>
                    <a:srgbClr val="000000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ask + -</a:t>
              </a:r>
              <a:r>
                <a:rPr lang="en-US" sz="2400" b="1" dirty="0" err="1">
                  <a:solidFill>
                    <a:srgbClr val="000000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ed</a:t>
              </a:r>
              <a:r>
                <a:rPr lang="en-US" sz="2400" b="1" dirty="0">
                  <a:solidFill>
                    <a:srgbClr val="000000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 = </a:t>
              </a:r>
              <a:r>
                <a:rPr lang="en-US" sz="2400" b="1" dirty="0">
                  <a:solidFill>
                    <a:srgbClr val="FF0000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/a:sk/ + /-t/</a:t>
              </a:r>
            </a:p>
          </p:txBody>
        </p:sp>
        <p:sp>
          <p:nvSpPr>
            <p:cNvPr id="25" name="Text Box 52"/>
            <p:cNvSpPr txBox="1">
              <a:spLocks noChangeArrowheads="1"/>
            </p:cNvSpPr>
            <p:nvPr/>
          </p:nvSpPr>
          <p:spPr bwMode="auto">
            <a:xfrm>
              <a:off x="5781222" y="4267200"/>
              <a:ext cx="5961343" cy="54715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chemeClr val="accent2"/>
                      </a:gs>
                      <a:gs pos="100000">
                        <a:schemeClr val="accent2">
                          <a:gamma/>
                          <a:tint val="73725"/>
                          <a:invGamma/>
                        </a:schemeClr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400" b="1" dirty="0" err="1">
                  <a:solidFill>
                    <a:srgbClr val="000000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liv</a:t>
              </a:r>
              <a:r>
                <a:rPr lang="en-US" sz="2400" b="1" dirty="0">
                  <a:solidFill>
                    <a:srgbClr val="000000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(e) + -</a:t>
              </a:r>
              <a:r>
                <a:rPr lang="en-US" sz="2400" b="1" dirty="0" err="1">
                  <a:solidFill>
                    <a:srgbClr val="000000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ed</a:t>
              </a:r>
              <a:r>
                <a:rPr lang="en-US" sz="2400" b="1" dirty="0">
                  <a:solidFill>
                    <a:srgbClr val="000000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 = </a:t>
              </a:r>
              <a:r>
                <a:rPr lang="en-US" sz="2400" b="1" dirty="0">
                  <a:solidFill>
                    <a:srgbClr val="FF0000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/</a:t>
              </a:r>
              <a:r>
                <a:rPr lang="en-US" sz="2400" b="1" dirty="0" err="1">
                  <a:solidFill>
                    <a:srgbClr val="FF0000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lɪv</a:t>
              </a:r>
              <a:r>
                <a:rPr lang="en-US" sz="2400" b="1" dirty="0">
                  <a:solidFill>
                    <a:srgbClr val="FF0000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/ + /-d/</a:t>
              </a:r>
            </a:p>
          </p:txBody>
        </p:sp>
        <p:sp>
          <p:nvSpPr>
            <p:cNvPr id="26" name="Text Box 52"/>
            <p:cNvSpPr txBox="1">
              <a:spLocks noChangeArrowheads="1"/>
            </p:cNvSpPr>
            <p:nvPr/>
          </p:nvSpPr>
          <p:spPr bwMode="auto">
            <a:xfrm>
              <a:off x="4648199" y="5940778"/>
              <a:ext cx="4534745" cy="54715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chemeClr val="accent2"/>
                      </a:gs>
                      <a:gs pos="100000">
                        <a:schemeClr val="accent2">
                          <a:gamma/>
                          <a:tint val="73725"/>
                          <a:invGamma/>
                        </a:schemeClr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400" b="1" dirty="0">
                  <a:solidFill>
                    <a:srgbClr val="000000"/>
                  </a:solidFill>
                  <a:latin typeface="Leelawadee" pitchFamily="34" charset="-34"/>
                  <a:cs typeface="Leelawadee" pitchFamily="34" charset="-34"/>
                </a:rPr>
                <a:t>need + -</a:t>
              </a:r>
              <a:r>
                <a:rPr lang="en-US" sz="2400" b="1" dirty="0" err="1">
                  <a:solidFill>
                    <a:srgbClr val="000000"/>
                  </a:solidFill>
                  <a:latin typeface="Leelawadee" pitchFamily="34" charset="-34"/>
                  <a:cs typeface="Leelawadee" pitchFamily="34" charset="-34"/>
                </a:rPr>
                <a:t>ed</a:t>
              </a:r>
              <a:r>
                <a:rPr lang="en-US" sz="2400" b="1" dirty="0">
                  <a:solidFill>
                    <a:srgbClr val="000000"/>
                  </a:solidFill>
                  <a:latin typeface="Leelawadee" pitchFamily="34" charset="-34"/>
                  <a:cs typeface="Leelawadee" pitchFamily="34" charset="-34"/>
                </a:rPr>
                <a:t> = </a:t>
              </a:r>
              <a:r>
                <a:rPr lang="en-US" sz="2400" b="1" dirty="0">
                  <a:solidFill>
                    <a:srgbClr val="FF0000"/>
                  </a:solidFill>
                  <a:latin typeface="Leelawadee" pitchFamily="34" charset="-34"/>
                  <a:cs typeface="Leelawadee" pitchFamily="34" charset="-34"/>
                </a:rPr>
                <a:t>/</a:t>
              </a:r>
              <a:r>
                <a:rPr lang="en-US" sz="2400" b="1" dirty="0" err="1">
                  <a:solidFill>
                    <a:srgbClr val="FF0000"/>
                  </a:solidFill>
                  <a:latin typeface="Leelawadee" pitchFamily="34" charset="-34"/>
                  <a:cs typeface="Leelawadee" pitchFamily="34" charset="-34"/>
                </a:rPr>
                <a:t>ni:d</a:t>
              </a:r>
              <a:r>
                <a:rPr lang="en-US" sz="2400" b="1" dirty="0">
                  <a:solidFill>
                    <a:srgbClr val="FF0000"/>
                  </a:solidFill>
                  <a:latin typeface="Leelawadee" pitchFamily="34" charset="-34"/>
                  <a:cs typeface="Leelawadee" pitchFamily="34" charset="-34"/>
                </a:rPr>
                <a:t>/ + /</a:t>
              </a:r>
              <a:r>
                <a:rPr lang="en-US" sz="2400" b="1" dirty="0" err="1">
                  <a:solidFill>
                    <a:srgbClr val="FF0000"/>
                  </a:solidFill>
                </a:rPr>
                <a:t>ɪd</a:t>
              </a:r>
              <a:r>
                <a:rPr lang="en-US" sz="2400" b="1" dirty="0">
                  <a:solidFill>
                    <a:srgbClr val="FF0000"/>
                  </a:solidFill>
                </a:rPr>
                <a:t>/</a:t>
              </a:r>
              <a:endParaRPr lang="en-US" sz="2400" b="1" dirty="0">
                <a:solidFill>
                  <a:srgbClr val="FF0000"/>
                </a:solidFill>
                <a:latin typeface="Leelawadee" pitchFamily="34" charset="-34"/>
                <a:cs typeface="Leelawadee" pitchFamily="34" charset="-34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2590800" y="228600"/>
            <a:ext cx="5851009" cy="663611"/>
            <a:chOff x="3521591" y="2789125"/>
            <a:chExt cx="5851009" cy="663611"/>
          </a:xfrm>
        </p:grpSpPr>
        <p:grpSp>
          <p:nvGrpSpPr>
            <p:cNvPr id="5" name="Group 10"/>
            <p:cNvGrpSpPr>
              <a:grpSpLocks/>
            </p:cNvGrpSpPr>
            <p:nvPr/>
          </p:nvGrpSpPr>
          <p:grpSpPr bwMode="auto">
            <a:xfrm>
              <a:off x="3521591" y="2789125"/>
              <a:ext cx="4708183" cy="663611"/>
              <a:chOff x="2112" y="2001"/>
              <a:chExt cx="2167" cy="319"/>
            </a:xfrm>
          </p:grpSpPr>
          <p:sp>
            <p:nvSpPr>
              <p:cNvPr id="8" name="AutoShape 11"/>
              <p:cNvSpPr>
                <a:spLocks noChangeArrowheads="1"/>
              </p:cNvSpPr>
              <p:nvPr/>
            </p:nvSpPr>
            <p:spPr bwMode="gray">
              <a:xfrm>
                <a:off x="2248" y="2016"/>
                <a:ext cx="2031" cy="304"/>
              </a:xfrm>
              <a:prstGeom prst="roundRect">
                <a:avLst>
                  <a:gd name="adj" fmla="val 50000"/>
                </a:avLst>
              </a:prstGeom>
              <a:solidFill>
                <a:schemeClr val="accent2"/>
              </a:soli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9" name="Oval 12"/>
              <p:cNvSpPr>
                <a:spLocks noChangeArrowheads="1"/>
              </p:cNvSpPr>
              <p:nvPr/>
            </p:nvSpPr>
            <p:spPr bwMode="gray">
              <a:xfrm>
                <a:off x="2112" y="2001"/>
                <a:ext cx="288" cy="288"/>
              </a:xfrm>
              <a:prstGeom prst="ellipse">
                <a:avLst/>
              </a:prstGeom>
              <a:solidFill>
                <a:srgbClr val="FFFFFF"/>
              </a:solidFill>
              <a:ln w="38100" algn="ctr">
                <a:solidFill>
                  <a:schemeClr val="accent2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6" name="Text Box 22"/>
            <p:cNvSpPr txBox="1">
              <a:spLocks noChangeArrowheads="1"/>
            </p:cNvSpPr>
            <p:nvPr/>
          </p:nvSpPr>
          <p:spPr bwMode="auto">
            <a:xfrm>
              <a:off x="4355897" y="2880653"/>
              <a:ext cx="5016703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hangingPunct="0">
                <a:buFont typeface="Wingdings" pitchFamily="2" charset="2"/>
                <a:buNone/>
              </a:pPr>
              <a:r>
                <a:rPr lang="en-US" sz="2800" b="1" dirty="0" err="1">
                  <a:solidFill>
                    <a:srgbClr val="FFFFFF"/>
                  </a:solidFill>
                  <a:latin typeface="Candara" pitchFamily="34" charset="0"/>
                  <a:cs typeface="Arial" charset="0"/>
                </a:rPr>
                <a:t>Replacive</a:t>
              </a:r>
              <a:r>
                <a:rPr lang="en-US" sz="2800" b="1" dirty="0">
                  <a:solidFill>
                    <a:srgbClr val="FFFFFF"/>
                  </a:solidFill>
                  <a:latin typeface="Candara" pitchFamily="34" charset="0"/>
                  <a:cs typeface="Arial" charset="0"/>
                </a:rPr>
                <a:t> allomorphs </a:t>
              </a:r>
            </a:p>
          </p:txBody>
        </p:sp>
        <p:sp>
          <p:nvSpPr>
            <p:cNvPr id="7" name="Text Box 23"/>
            <p:cNvSpPr txBox="1">
              <a:spLocks noChangeArrowheads="1"/>
            </p:cNvSpPr>
            <p:nvPr/>
          </p:nvSpPr>
          <p:spPr bwMode="gray">
            <a:xfrm>
              <a:off x="3580252" y="2866091"/>
              <a:ext cx="477988" cy="52322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2800" b="1" dirty="0">
                  <a:latin typeface="Calibri" pitchFamily="34" charset="0"/>
                  <a:cs typeface="Calibri" pitchFamily="34" charset="0"/>
                </a:rPr>
                <a:t>2</a:t>
              </a:r>
            </a:p>
          </p:txBody>
        </p:sp>
      </p:grpSp>
      <p:sp>
        <p:nvSpPr>
          <p:cNvPr id="10" name="AutoShape 6"/>
          <p:cNvSpPr>
            <a:spLocks noChangeArrowheads="1"/>
          </p:cNvSpPr>
          <p:nvPr/>
        </p:nvSpPr>
        <p:spPr bwMode="gray">
          <a:xfrm>
            <a:off x="1981200" y="1752600"/>
            <a:ext cx="6934200" cy="1524000"/>
          </a:xfrm>
          <a:prstGeom prst="roundRect">
            <a:avLst>
              <a:gd name="adj" fmla="val 36431"/>
            </a:avLst>
          </a:prstGeom>
          <a:gradFill rotWithShape="1">
            <a:gsLst>
              <a:gs pos="0">
                <a:srgbClr val="E8E8E8"/>
              </a:gs>
              <a:gs pos="100000">
                <a:srgbClr val="E8E8E8">
                  <a:gamma/>
                  <a:shade val="85882"/>
                  <a:invGamma/>
                  <a:alpha val="0"/>
                </a:srgbClr>
              </a:gs>
            </a:gsLst>
            <a:lin ang="5400000" scaled="1"/>
          </a:gradFill>
          <a:ln w="28575">
            <a:noFill/>
            <a:round/>
            <a:headEnd/>
            <a:tailEnd/>
          </a:ln>
          <a:effectLst/>
        </p:spPr>
        <p:txBody>
          <a:bodyPr wrap="square" anchor="t"/>
          <a:lstStyle/>
          <a:p>
            <a:pPr algn="ctr">
              <a:lnSpc>
                <a:spcPct val="150000"/>
              </a:lnSpc>
            </a:pPr>
            <a:r>
              <a:rPr lang="en-US" sz="2400" dirty="0">
                <a:latin typeface="Candara" pitchFamily="34" charset="0"/>
              </a:rPr>
              <a:t>To signify some difference in meaning, </a:t>
            </a:r>
            <a:r>
              <a:rPr lang="en-US" sz="2400" b="1" dirty="0">
                <a:latin typeface="Candara" pitchFamily="34" charset="0"/>
              </a:rPr>
              <a:t>a sound is replaced by another sound in a word.</a:t>
            </a:r>
          </a:p>
        </p:txBody>
      </p:sp>
      <p:grpSp>
        <p:nvGrpSpPr>
          <p:cNvPr id="38" name="Group 37"/>
          <p:cNvGrpSpPr/>
          <p:nvPr/>
        </p:nvGrpSpPr>
        <p:grpSpPr>
          <a:xfrm>
            <a:off x="3061962" y="3479667"/>
            <a:ext cx="5777238" cy="635133"/>
            <a:chOff x="2087337" y="3124200"/>
            <a:chExt cx="3329034" cy="635133"/>
          </a:xfrm>
        </p:grpSpPr>
        <p:sp>
          <p:nvSpPr>
            <p:cNvPr id="36" name="AutoShape 4"/>
            <p:cNvSpPr>
              <a:spLocks noChangeArrowheads="1"/>
            </p:cNvSpPr>
            <p:nvPr/>
          </p:nvSpPr>
          <p:spPr bwMode="auto">
            <a:xfrm>
              <a:off x="2087337" y="3124200"/>
              <a:ext cx="3329034" cy="635133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9BD3E5"/>
                </a:gs>
                <a:gs pos="50000">
                  <a:srgbClr val="FFFFFF"/>
                </a:gs>
                <a:gs pos="100000">
                  <a:srgbClr val="9BD3E5"/>
                </a:gs>
              </a:gsLst>
              <a:lin ang="2700000" scaled="1"/>
            </a:gradFill>
            <a:ln w="15875">
              <a:solidFill>
                <a:srgbClr val="B2B2B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7" name="Text Box 24"/>
            <p:cNvSpPr txBox="1">
              <a:spLocks noChangeArrowheads="1"/>
            </p:cNvSpPr>
            <p:nvPr/>
          </p:nvSpPr>
          <p:spPr bwMode="gray">
            <a:xfrm>
              <a:off x="2286900" y="3268662"/>
              <a:ext cx="2866017" cy="35086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>
                <a:lnSpc>
                  <a:spcPct val="70000"/>
                </a:lnSpc>
                <a:spcBef>
                  <a:spcPct val="50000"/>
                </a:spcBef>
              </a:pPr>
              <a:r>
                <a:rPr lang="en-US" sz="2400" b="1" dirty="0">
                  <a:solidFill>
                    <a:srgbClr val="000000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/</a:t>
              </a:r>
              <a:r>
                <a:rPr lang="en-US" sz="2400" b="1" dirty="0" err="1">
                  <a:solidFill>
                    <a:srgbClr val="000000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dr</a:t>
              </a:r>
              <a:r>
                <a:rPr lang="en-US" sz="2400" b="1" dirty="0" err="1">
                  <a:latin typeface="Tahoma" pitchFamily="34" charset="0"/>
                  <a:ea typeface="Tahoma" pitchFamily="34" charset="0"/>
                  <a:cs typeface="Tahoma" pitchFamily="34" charset="0"/>
                </a:rPr>
                <a:t>ænk</a:t>
              </a:r>
              <a:r>
                <a:rPr lang="en-US" sz="2400" b="1" dirty="0">
                  <a:latin typeface="Tahoma" pitchFamily="34" charset="0"/>
                  <a:ea typeface="Tahoma" pitchFamily="34" charset="0"/>
                  <a:cs typeface="Tahoma" pitchFamily="34" charset="0"/>
                </a:rPr>
                <a:t>/ </a:t>
              </a:r>
              <a:r>
                <a:rPr lang="en-US" sz="2400" dirty="0">
                  <a:latin typeface="Tahoma" pitchFamily="34" charset="0"/>
                  <a:ea typeface="Tahoma" pitchFamily="34" charset="0"/>
                  <a:cs typeface="Tahoma" pitchFamily="34" charset="0"/>
                </a:rPr>
                <a:t>= </a:t>
              </a:r>
              <a:r>
                <a:rPr lang="en-US" sz="2400" b="1" dirty="0">
                  <a:solidFill>
                    <a:srgbClr val="FF0000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/</a:t>
              </a:r>
              <a:r>
                <a:rPr lang="en-US" sz="2400" b="1" dirty="0" err="1">
                  <a:solidFill>
                    <a:srgbClr val="FF0000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drɪŋk</a:t>
              </a:r>
              <a:r>
                <a:rPr lang="en-US" sz="2400" b="1" dirty="0">
                  <a:solidFill>
                    <a:srgbClr val="FF0000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/ + /ɪ &gt; æ/</a:t>
              </a:r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3093081" y="5003667"/>
            <a:ext cx="5898519" cy="635133"/>
            <a:chOff x="2087337" y="3124200"/>
            <a:chExt cx="3398921" cy="635133"/>
          </a:xfrm>
        </p:grpSpPr>
        <p:sp>
          <p:nvSpPr>
            <p:cNvPr id="40" name="AutoShape 4"/>
            <p:cNvSpPr>
              <a:spLocks noChangeArrowheads="1"/>
            </p:cNvSpPr>
            <p:nvPr/>
          </p:nvSpPr>
          <p:spPr bwMode="auto">
            <a:xfrm>
              <a:off x="2087337" y="3124200"/>
              <a:ext cx="3311104" cy="635133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9BD3E5"/>
                </a:gs>
                <a:gs pos="50000">
                  <a:srgbClr val="FFFFFF"/>
                </a:gs>
                <a:gs pos="100000">
                  <a:srgbClr val="9BD3E5"/>
                </a:gs>
              </a:gsLst>
              <a:lin ang="2700000" scaled="1"/>
            </a:gradFill>
            <a:ln w="15875">
              <a:solidFill>
                <a:srgbClr val="B2B2B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1" name="Text Box 24"/>
            <p:cNvSpPr txBox="1">
              <a:spLocks noChangeArrowheads="1"/>
            </p:cNvSpPr>
            <p:nvPr/>
          </p:nvSpPr>
          <p:spPr bwMode="gray">
            <a:xfrm>
              <a:off x="2286900" y="3268662"/>
              <a:ext cx="3199358" cy="39395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>
                <a:lnSpc>
                  <a:spcPct val="70000"/>
                </a:lnSpc>
                <a:spcBef>
                  <a:spcPct val="50000"/>
                </a:spcBef>
              </a:pPr>
              <a:r>
                <a:rPr lang="en-US" sz="2800" b="1" dirty="0">
                  <a:solidFill>
                    <a:srgbClr val="000000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/m</a:t>
              </a:r>
              <a:r>
                <a:rPr lang="en-US" sz="2800" b="1" dirty="0">
                  <a:latin typeface="Tahoma" pitchFamily="34" charset="0"/>
                  <a:ea typeface="Tahoma" pitchFamily="34" charset="0"/>
                  <a:cs typeface="Tahoma" pitchFamily="34" charset="0"/>
                </a:rPr>
                <a:t>aɪs/ = </a:t>
              </a:r>
              <a:r>
                <a:rPr lang="en-US" sz="2800" b="1" dirty="0">
                  <a:solidFill>
                    <a:srgbClr val="FF0000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/maʊs/ + /aʊ&gt;aɪ/</a:t>
              </a:r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609600" y="3555867"/>
            <a:ext cx="2788281" cy="523220"/>
            <a:chOff x="4570413" y="2994025"/>
            <a:chExt cx="1377950" cy="523220"/>
          </a:xfrm>
        </p:grpSpPr>
        <p:sp>
          <p:nvSpPr>
            <p:cNvPr id="46" name="AutoShape 16"/>
            <p:cNvSpPr>
              <a:spLocks noChangeArrowheads="1"/>
            </p:cNvSpPr>
            <p:nvPr/>
          </p:nvSpPr>
          <p:spPr bwMode="gray">
            <a:xfrm>
              <a:off x="4570413" y="2994025"/>
              <a:ext cx="1323975" cy="493713"/>
            </a:xfrm>
            <a:prstGeom prst="homePlate">
              <a:avLst>
                <a:gd name="adj" fmla="val 40175"/>
              </a:avLst>
            </a:prstGeom>
            <a:gradFill rotWithShape="1">
              <a:gsLst>
                <a:gs pos="0">
                  <a:srgbClr val="58BECC"/>
                </a:gs>
                <a:gs pos="100000">
                  <a:srgbClr val="58BECC">
                    <a:gamma/>
                    <a:shade val="62745"/>
                    <a:invGamma/>
                  </a:srgbClr>
                </a:gs>
              </a:gsLst>
              <a:lin ang="5400000" scaled="1"/>
            </a:gradFill>
            <a:ln w="19050">
              <a:solidFill>
                <a:srgbClr val="FEFFFF"/>
              </a:solidFill>
              <a:miter lim="800000"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7" name="Text Box 18"/>
            <p:cNvSpPr txBox="1">
              <a:spLocks noChangeArrowheads="1"/>
            </p:cNvSpPr>
            <p:nvPr/>
          </p:nvSpPr>
          <p:spPr bwMode="white">
            <a:xfrm>
              <a:off x="4576763" y="2994025"/>
              <a:ext cx="1371600" cy="52322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b="1" kern="0" dirty="0">
                  <a:solidFill>
                    <a:srgbClr val="F8F8F8"/>
                  </a:solidFill>
                  <a:latin typeface="Candara" pitchFamily="34" charset="0"/>
                </a:rPr>
                <a:t>d</a:t>
              </a:r>
              <a:r>
                <a:rPr kumimoji="0" lang="en-US" sz="2800" b="1" i="0" u="none" strike="noStrike" kern="0" cap="none" spc="0" normalizeH="0" baseline="0" noProof="0" dirty="0">
                  <a:ln>
                    <a:noFill/>
                  </a:ln>
                  <a:solidFill>
                    <a:srgbClr val="F8F8F8"/>
                  </a:solidFill>
                  <a:effectLst/>
                  <a:uLnTx/>
                  <a:uFillTx/>
                  <a:latin typeface="Candara" pitchFamily="34" charset="0"/>
                </a:rPr>
                <a:t>rink – drank </a:t>
              </a:r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609600" y="5024868"/>
            <a:ext cx="2788281" cy="523220"/>
            <a:chOff x="4570413" y="2994025"/>
            <a:chExt cx="1377950" cy="523220"/>
          </a:xfrm>
        </p:grpSpPr>
        <p:sp>
          <p:nvSpPr>
            <p:cNvPr id="50" name="AutoShape 16"/>
            <p:cNvSpPr>
              <a:spLocks noChangeArrowheads="1"/>
            </p:cNvSpPr>
            <p:nvPr/>
          </p:nvSpPr>
          <p:spPr bwMode="gray">
            <a:xfrm>
              <a:off x="4570413" y="2994025"/>
              <a:ext cx="1323975" cy="493713"/>
            </a:xfrm>
            <a:prstGeom prst="homePlate">
              <a:avLst>
                <a:gd name="adj" fmla="val 40175"/>
              </a:avLst>
            </a:prstGeom>
            <a:gradFill rotWithShape="1">
              <a:gsLst>
                <a:gs pos="0">
                  <a:srgbClr val="58BECC"/>
                </a:gs>
                <a:gs pos="100000">
                  <a:srgbClr val="58BECC">
                    <a:gamma/>
                    <a:shade val="62745"/>
                    <a:invGamma/>
                  </a:srgbClr>
                </a:gs>
              </a:gsLst>
              <a:lin ang="5400000" scaled="1"/>
            </a:gradFill>
            <a:ln w="19050">
              <a:solidFill>
                <a:srgbClr val="FEFFFF"/>
              </a:solidFill>
              <a:miter lim="800000"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1" name="Text Box 18"/>
            <p:cNvSpPr txBox="1">
              <a:spLocks noChangeArrowheads="1"/>
            </p:cNvSpPr>
            <p:nvPr/>
          </p:nvSpPr>
          <p:spPr bwMode="white">
            <a:xfrm>
              <a:off x="4576763" y="2994025"/>
              <a:ext cx="1371600" cy="52322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b="1" kern="0" dirty="0">
                  <a:solidFill>
                    <a:srgbClr val="F8F8F8"/>
                  </a:solidFill>
                  <a:latin typeface="Candara" pitchFamily="34" charset="0"/>
                </a:rPr>
                <a:t>m</a:t>
              </a:r>
              <a:r>
                <a:rPr kumimoji="0" lang="en-US" sz="2800" b="1" i="0" u="none" strike="noStrike" kern="0" cap="none" spc="0" normalizeH="0" baseline="0" noProof="0" dirty="0" err="1">
                  <a:ln>
                    <a:noFill/>
                  </a:ln>
                  <a:solidFill>
                    <a:srgbClr val="F8F8F8"/>
                  </a:solidFill>
                  <a:effectLst/>
                  <a:uLnTx/>
                  <a:uFillTx/>
                  <a:latin typeface="Candara" pitchFamily="34" charset="0"/>
                </a:rPr>
                <a:t>ouse</a:t>
              </a:r>
              <a:r>
                <a:rPr kumimoji="0" lang="en-US" sz="2800" b="1" i="0" u="none" strike="noStrike" kern="0" cap="none" spc="0" normalizeH="0" baseline="0" noProof="0" dirty="0">
                  <a:ln>
                    <a:noFill/>
                  </a:ln>
                  <a:solidFill>
                    <a:srgbClr val="F8F8F8"/>
                  </a:solidFill>
                  <a:effectLst/>
                  <a:uLnTx/>
                  <a:uFillTx/>
                  <a:latin typeface="Candara" pitchFamily="34" charset="0"/>
                </a:rPr>
                <a:t> – mice 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utoShape 6"/>
          <p:cNvSpPr>
            <a:spLocks noChangeArrowheads="1"/>
          </p:cNvSpPr>
          <p:nvPr/>
        </p:nvSpPr>
        <p:spPr bwMode="gray">
          <a:xfrm>
            <a:off x="1524000" y="1600200"/>
            <a:ext cx="7620000" cy="1524000"/>
          </a:xfrm>
          <a:prstGeom prst="roundRect">
            <a:avLst>
              <a:gd name="adj" fmla="val 2259"/>
            </a:avLst>
          </a:prstGeom>
          <a:gradFill rotWithShape="1">
            <a:gsLst>
              <a:gs pos="0">
                <a:srgbClr val="E8E8E8"/>
              </a:gs>
              <a:gs pos="100000">
                <a:srgbClr val="E8E8E8">
                  <a:gamma/>
                  <a:shade val="85882"/>
                  <a:invGamma/>
                  <a:alpha val="0"/>
                </a:srgbClr>
              </a:gs>
            </a:gsLst>
            <a:lin ang="5400000" scaled="1"/>
          </a:gradFill>
          <a:ln w="28575">
            <a:noFill/>
            <a:round/>
            <a:headEnd/>
            <a:tailEnd/>
          </a:ln>
          <a:effectLst/>
        </p:spPr>
        <p:txBody>
          <a:bodyPr wrap="square" anchor="t"/>
          <a:lstStyle/>
          <a:p>
            <a:pPr algn="ctr">
              <a:lnSpc>
                <a:spcPct val="150000"/>
              </a:lnSpc>
            </a:pPr>
            <a:r>
              <a:rPr lang="en-US" sz="2400" dirty="0">
                <a:latin typeface="Candara" pitchFamily="34" charset="0"/>
              </a:rPr>
              <a:t>To signify some difference in meaning, </a:t>
            </a:r>
            <a:r>
              <a:rPr lang="en-US" sz="2400" b="1" dirty="0">
                <a:latin typeface="Candara" pitchFamily="34" charset="0"/>
              </a:rPr>
              <a:t>there is a complete change in the shape of word. </a:t>
            </a:r>
          </a:p>
        </p:txBody>
      </p:sp>
      <p:grpSp>
        <p:nvGrpSpPr>
          <p:cNvPr id="27" name="Group 26"/>
          <p:cNvGrpSpPr/>
          <p:nvPr/>
        </p:nvGrpSpPr>
        <p:grpSpPr>
          <a:xfrm>
            <a:off x="838200" y="2971800"/>
            <a:ext cx="9296400" cy="2798762"/>
            <a:chOff x="-4496235" y="2506663"/>
            <a:chExt cx="12648536" cy="2493962"/>
          </a:xfrm>
        </p:grpSpPr>
        <p:sp>
          <p:nvSpPr>
            <p:cNvPr id="28" name="Freeform 4"/>
            <p:cNvSpPr>
              <a:spLocks/>
            </p:cNvSpPr>
            <p:nvPr/>
          </p:nvSpPr>
          <p:spPr bwMode="gray">
            <a:xfrm>
              <a:off x="3457575" y="2506663"/>
              <a:ext cx="993775" cy="1200150"/>
            </a:xfrm>
            <a:custGeom>
              <a:avLst/>
              <a:gdLst>
                <a:gd name="T0" fmla="*/ 0 w 626"/>
                <a:gd name="T1" fmla="*/ 503 h 754"/>
                <a:gd name="T2" fmla="*/ 2 w 626"/>
                <a:gd name="T3" fmla="*/ 754 h 754"/>
                <a:gd name="T4" fmla="*/ 626 w 626"/>
                <a:gd name="T5" fmla="*/ 508 h 754"/>
                <a:gd name="T6" fmla="*/ 626 w 626"/>
                <a:gd name="T7" fmla="*/ 0 h 754"/>
                <a:gd name="T8" fmla="*/ 0 w 626"/>
                <a:gd name="T9" fmla="*/ 503 h 7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6" h="754">
                  <a:moveTo>
                    <a:pt x="0" y="503"/>
                  </a:moveTo>
                  <a:lnTo>
                    <a:pt x="2" y="754"/>
                  </a:lnTo>
                  <a:lnTo>
                    <a:pt x="626" y="508"/>
                  </a:lnTo>
                  <a:lnTo>
                    <a:pt x="626" y="0"/>
                  </a:lnTo>
                  <a:lnTo>
                    <a:pt x="0" y="503"/>
                  </a:lnTo>
                  <a:close/>
                </a:path>
              </a:pathLst>
            </a:custGeom>
            <a:ln>
              <a:noFill/>
            </a:ln>
            <a:extLst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29" name="Freeform 5"/>
            <p:cNvSpPr>
              <a:spLocks/>
            </p:cNvSpPr>
            <p:nvPr/>
          </p:nvSpPr>
          <p:spPr bwMode="ltGray">
            <a:xfrm>
              <a:off x="3457575" y="3351213"/>
              <a:ext cx="993775" cy="809625"/>
            </a:xfrm>
            <a:custGeom>
              <a:avLst/>
              <a:gdLst>
                <a:gd name="T0" fmla="*/ 0 w 626"/>
                <a:gd name="T1" fmla="*/ 253 h 510"/>
                <a:gd name="T2" fmla="*/ 2 w 626"/>
                <a:gd name="T3" fmla="*/ 504 h 510"/>
                <a:gd name="T4" fmla="*/ 626 w 626"/>
                <a:gd name="T5" fmla="*/ 510 h 510"/>
                <a:gd name="T6" fmla="*/ 624 w 626"/>
                <a:gd name="T7" fmla="*/ 0 h 510"/>
                <a:gd name="T8" fmla="*/ 0 w 626"/>
                <a:gd name="T9" fmla="*/ 253 h 5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6" h="510">
                  <a:moveTo>
                    <a:pt x="0" y="253"/>
                  </a:moveTo>
                  <a:lnTo>
                    <a:pt x="2" y="504"/>
                  </a:lnTo>
                  <a:lnTo>
                    <a:pt x="626" y="510"/>
                  </a:lnTo>
                  <a:lnTo>
                    <a:pt x="624" y="0"/>
                  </a:lnTo>
                  <a:lnTo>
                    <a:pt x="0" y="253"/>
                  </a:lnTo>
                  <a:close/>
                </a:path>
              </a:pathLst>
            </a:custGeom>
            <a:ln>
              <a:noFill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30" name="Freeform 6"/>
            <p:cNvSpPr>
              <a:spLocks/>
            </p:cNvSpPr>
            <p:nvPr/>
          </p:nvSpPr>
          <p:spPr bwMode="gray">
            <a:xfrm>
              <a:off x="3457575" y="4192588"/>
              <a:ext cx="993775" cy="806450"/>
            </a:xfrm>
            <a:custGeom>
              <a:avLst/>
              <a:gdLst>
                <a:gd name="T0" fmla="*/ 0 w 626"/>
                <a:gd name="T1" fmla="*/ 252 h 508"/>
                <a:gd name="T2" fmla="*/ 0 w 626"/>
                <a:gd name="T3" fmla="*/ 0 h 508"/>
                <a:gd name="T4" fmla="*/ 626 w 626"/>
                <a:gd name="T5" fmla="*/ 0 h 508"/>
                <a:gd name="T6" fmla="*/ 626 w 626"/>
                <a:gd name="T7" fmla="*/ 508 h 508"/>
                <a:gd name="T8" fmla="*/ 0 w 626"/>
                <a:gd name="T9" fmla="*/ 252 h 5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6" h="508">
                  <a:moveTo>
                    <a:pt x="0" y="252"/>
                  </a:moveTo>
                  <a:lnTo>
                    <a:pt x="0" y="0"/>
                  </a:lnTo>
                  <a:lnTo>
                    <a:pt x="626" y="0"/>
                  </a:lnTo>
                  <a:lnTo>
                    <a:pt x="626" y="508"/>
                  </a:lnTo>
                  <a:lnTo>
                    <a:pt x="0" y="252"/>
                  </a:lnTo>
                  <a:close/>
                </a:path>
              </a:pathLst>
            </a:custGeom>
            <a:ln>
              <a:noFill/>
            </a:ln>
            <a:extLst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31" name="Rectangle 8"/>
            <p:cNvSpPr>
              <a:spLocks noChangeArrowheads="1"/>
            </p:cNvSpPr>
            <p:nvPr/>
          </p:nvSpPr>
          <p:spPr bwMode="gray">
            <a:xfrm>
              <a:off x="4471988" y="2506663"/>
              <a:ext cx="1917813" cy="812800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x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en-US"/>
            </a:p>
          </p:txBody>
        </p:sp>
        <p:sp>
          <p:nvSpPr>
            <p:cNvPr id="32" name="Rectangle 9"/>
            <p:cNvSpPr>
              <a:spLocks noChangeArrowheads="1"/>
            </p:cNvSpPr>
            <p:nvPr/>
          </p:nvSpPr>
          <p:spPr bwMode="ltGray">
            <a:xfrm>
              <a:off x="4471988" y="3351213"/>
              <a:ext cx="1917813" cy="812800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en-US"/>
            </a:p>
          </p:txBody>
        </p:sp>
        <p:sp>
          <p:nvSpPr>
            <p:cNvPr id="33" name="Rectangle 10"/>
            <p:cNvSpPr>
              <a:spLocks noChangeArrowheads="1"/>
            </p:cNvSpPr>
            <p:nvPr/>
          </p:nvSpPr>
          <p:spPr bwMode="gray">
            <a:xfrm>
              <a:off x="4471988" y="4187825"/>
              <a:ext cx="1917813" cy="812800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x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en-US"/>
            </a:p>
          </p:txBody>
        </p:sp>
        <p:sp>
          <p:nvSpPr>
            <p:cNvPr id="34" name="Rectangle 12"/>
            <p:cNvSpPr>
              <a:spLocks noChangeArrowheads="1"/>
            </p:cNvSpPr>
            <p:nvPr/>
          </p:nvSpPr>
          <p:spPr bwMode="gray">
            <a:xfrm>
              <a:off x="-4392558" y="3302000"/>
              <a:ext cx="7808857" cy="404813"/>
            </a:xfrm>
            <a:prstGeom prst="rect">
              <a:avLst/>
            </a:prstGeom>
            <a:noFill/>
            <a:ln>
              <a:headEnd/>
              <a:tailEnd/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endParaRPr lang="en-US"/>
            </a:p>
          </p:txBody>
        </p:sp>
        <p:sp>
          <p:nvSpPr>
            <p:cNvPr id="35" name="Rectangle 13"/>
            <p:cNvSpPr>
              <a:spLocks noChangeArrowheads="1"/>
            </p:cNvSpPr>
            <p:nvPr/>
          </p:nvSpPr>
          <p:spPr bwMode="gray">
            <a:xfrm>
              <a:off x="-4392557" y="3749675"/>
              <a:ext cx="7808859" cy="404813"/>
            </a:xfrm>
            <a:prstGeom prst="rect">
              <a:avLst/>
            </a:prstGeom>
            <a:noFill/>
            <a:ln>
              <a:headEnd/>
              <a:tailEnd/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endParaRPr lang="en-US"/>
            </a:p>
          </p:txBody>
        </p:sp>
        <p:sp>
          <p:nvSpPr>
            <p:cNvPr id="36" name="Rectangle 14"/>
            <p:cNvSpPr>
              <a:spLocks noChangeArrowheads="1"/>
            </p:cNvSpPr>
            <p:nvPr/>
          </p:nvSpPr>
          <p:spPr bwMode="gray">
            <a:xfrm>
              <a:off x="-4392558" y="4192588"/>
              <a:ext cx="7808860" cy="404812"/>
            </a:xfrm>
            <a:prstGeom prst="rect">
              <a:avLst/>
            </a:prstGeom>
            <a:noFill/>
            <a:ln>
              <a:headEnd/>
              <a:tailEnd/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endParaRPr lang="en-US"/>
            </a:p>
          </p:txBody>
        </p:sp>
        <p:sp>
          <p:nvSpPr>
            <p:cNvPr id="37" name="Rectangle 16"/>
            <p:cNvSpPr>
              <a:spLocks noChangeArrowheads="1"/>
            </p:cNvSpPr>
            <p:nvPr/>
          </p:nvSpPr>
          <p:spPr bwMode="auto">
            <a:xfrm>
              <a:off x="-3977851" y="3253579"/>
              <a:ext cx="7672063" cy="4113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28398" dir="3806097" algn="ct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en-US" sz="2400" b="1" i="1" dirty="0">
                  <a:latin typeface="Candara" pitchFamily="34" charset="0"/>
                  <a:cs typeface="Arial" charset="0"/>
                </a:rPr>
                <a:t>go</a:t>
              </a:r>
              <a:r>
                <a:rPr lang="en-US" sz="2400" b="1" dirty="0">
                  <a:latin typeface="Candara" pitchFamily="34" charset="0"/>
                  <a:cs typeface="Arial" charset="0"/>
                </a:rPr>
                <a:t> + the </a:t>
              </a:r>
              <a:r>
                <a:rPr lang="en-US" sz="2400" b="1" dirty="0" err="1">
                  <a:latin typeface="Candara" pitchFamily="34" charset="0"/>
                  <a:cs typeface="Arial" charset="0"/>
                </a:rPr>
                <a:t>suppletive</a:t>
              </a:r>
              <a:r>
                <a:rPr lang="en-US" sz="2400" b="1" dirty="0">
                  <a:latin typeface="Candara" pitchFamily="34" charset="0"/>
                  <a:cs typeface="Arial" charset="0"/>
                </a:rPr>
                <a:t> allomorph of {-ed</a:t>
              </a:r>
              <a:r>
                <a:rPr lang="en-US" sz="2400" b="1" baseline="-25000" dirty="0">
                  <a:latin typeface="Candara" pitchFamily="34" charset="0"/>
                  <a:cs typeface="Arial" charset="0"/>
                </a:rPr>
                <a:t>1</a:t>
              </a:r>
              <a:r>
                <a:rPr lang="en-US" sz="2400" b="1" dirty="0">
                  <a:latin typeface="Candara" pitchFamily="34" charset="0"/>
                  <a:cs typeface="Arial" charset="0"/>
                </a:rPr>
                <a:t>} =</a:t>
              </a:r>
            </a:p>
          </p:txBody>
        </p:sp>
        <p:sp>
          <p:nvSpPr>
            <p:cNvPr id="38" name="Rectangle 17"/>
            <p:cNvSpPr>
              <a:spLocks noChangeArrowheads="1"/>
            </p:cNvSpPr>
            <p:nvPr/>
          </p:nvSpPr>
          <p:spPr bwMode="auto">
            <a:xfrm>
              <a:off x="-4185205" y="3733800"/>
              <a:ext cx="7983092" cy="4113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28398" dir="3806097" algn="ct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en-US" sz="2400" b="1" i="1" dirty="0">
                  <a:latin typeface="Candara" pitchFamily="34" charset="0"/>
                  <a:cs typeface="Arial" charset="0"/>
                </a:rPr>
                <a:t>be</a:t>
              </a:r>
              <a:r>
                <a:rPr lang="en-US" sz="2400" b="1" dirty="0">
                  <a:latin typeface="Candara" pitchFamily="34" charset="0"/>
                  <a:cs typeface="Arial" charset="0"/>
                </a:rPr>
                <a:t> + the </a:t>
              </a:r>
              <a:r>
                <a:rPr lang="en-US" sz="2400" b="1" dirty="0" err="1">
                  <a:latin typeface="Candara" pitchFamily="34" charset="0"/>
                  <a:cs typeface="Arial" charset="0"/>
                </a:rPr>
                <a:t>suppletive</a:t>
              </a:r>
              <a:r>
                <a:rPr lang="en-US" sz="2400" b="1" dirty="0">
                  <a:latin typeface="Candara" pitchFamily="34" charset="0"/>
                  <a:cs typeface="Arial" charset="0"/>
                </a:rPr>
                <a:t> allomorph of {-s</a:t>
              </a:r>
              <a:r>
                <a:rPr lang="en-US" sz="2400" b="1" baseline="-25000" dirty="0">
                  <a:latin typeface="Candara" pitchFamily="34" charset="0"/>
                  <a:cs typeface="Arial" charset="0"/>
                </a:rPr>
                <a:t>3</a:t>
              </a:r>
              <a:r>
                <a:rPr lang="en-US" sz="2400" b="1" dirty="0">
                  <a:latin typeface="Candara" pitchFamily="34" charset="0"/>
                  <a:cs typeface="Arial" charset="0"/>
                </a:rPr>
                <a:t>} =</a:t>
              </a:r>
            </a:p>
          </p:txBody>
        </p:sp>
        <p:sp>
          <p:nvSpPr>
            <p:cNvPr id="39" name="Rectangle 18"/>
            <p:cNvSpPr>
              <a:spLocks noChangeArrowheads="1"/>
            </p:cNvSpPr>
            <p:nvPr/>
          </p:nvSpPr>
          <p:spPr bwMode="auto">
            <a:xfrm>
              <a:off x="-4496235" y="4200220"/>
              <a:ext cx="8086769" cy="4113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28398" dir="3806097" algn="ct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en-US" sz="2400" b="1" i="1" dirty="0">
                  <a:latin typeface="Candara" pitchFamily="34" charset="0"/>
                  <a:cs typeface="Arial" charset="0"/>
                </a:rPr>
                <a:t>good</a:t>
              </a:r>
              <a:r>
                <a:rPr lang="en-US" sz="2400" b="1" dirty="0">
                  <a:latin typeface="Candara" pitchFamily="34" charset="0"/>
                  <a:cs typeface="Arial" charset="0"/>
                </a:rPr>
                <a:t> +the </a:t>
              </a:r>
              <a:r>
                <a:rPr lang="en-US" sz="2400" b="1" dirty="0" err="1">
                  <a:latin typeface="Candara" pitchFamily="34" charset="0"/>
                  <a:cs typeface="Arial" charset="0"/>
                </a:rPr>
                <a:t>suppletive</a:t>
              </a:r>
              <a:r>
                <a:rPr lang="en-US" sz="2400" b="1" dirty="0">
                  <a:latin typeface="Candara" pitchFamily="34" charset="0"/>
                  <a:cs typeface="Arial" charset="0"/>
                </a:rPr>
                <a:t> allomorph of {-</a:t>
              </a:r>
              <a:r>
                <a:rPr lang="en-US" sz="2400" b="1" dirty="0" err="1">
                  <a:latin typeface="Candara" pitchFamily="34" charset="0"/>
                  <a:cs typeface="Arial" charset="0"/>
                </a:rPr>
                <a:t>er</a:t>
              </a:r>
              <a:r>
                <a:rPr lang="en-US" sz="2400" b="1" dirty="0">
                  <a:latin typeface="Candara" pitchFamily="34" charset="0"/>
                  <a:cs typeface="Arial" charset="0"/>
                </a:rPr>
                <a:t>} =</a:t>
              </a:r>
            </a:p>
          </p:txBody>
        </p:sp>
        <p:sp>
          <p:nvSpPr>
            <p:cNvPr id="40" name="Rectangle 20"/>
            <p:cNvSpPr>
              <a:spLocks noChangeArrowheads="1"/>
            </p:cNvSpPr>
            <p:nvPr/>
          </p:nvSpPr>
          <p:spPr bwMode="auto">
            <a:xfrm>
              <a:off x="4677264" y="3436938"/>
              <a:ext cx="3475037" cy="512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chemeClr val="accent2"/>
                      </a:gs>
                      <a:gs pos="100000">
                        <a:schemeClr val="accent2">
                          <a:gamma/>
                          <a:tint val="73725"/>
                          <a:invGamma/>
                        </a:schemeClr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buClr>
                  <a:srgbClr val="FFFFFF"/>
                </a:buClr>
                <a:buSzPct val="60000"/>
              </a:pPr>
              <a:r>
                <a:rPr lang="en-US" sz="2800" b="1" dirty="0">
                  <a:latin typeface="Candara" pitchFamily="34" charset="0"/>
                  <a:cs typeface="Arial" charset="0"/>
                </a:rPr>
                <a:t>is</a:t>
              </a:r>
            </a:p>
          </p:txBody>
        </p:sp>
        <p:sp>
          <p:nvSpPr>
            <p:cNvPr id="41" name="Rectangle 21"/>
            <p:cNvSpPr>
              <a:spLocks noChangeArrowheads="1"/>
            </p:cNvSpPr>
            <p:nvPr/>
          </p:nvSpPr>
          <p:spPr bwMode="gray">
            <a:xfrm>
              <a:off x="4560887" y="2582863"/>
              <a:ext cx="3475037" cy="57490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chemeClr val="accent2"/>
                      </a:gs>
                      <a:gs pos="100000">
                        <a:schemeClr val="accent2">
                          <a:gamma/>
                          <a:tint val="73725"/>
                          <a:invGamma/>
                        </a:schemeClr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buClr>
                  <a:srgbClr val="FFFFFF"/>
                </a:buClr>
                <a:buSzPct val="60000"/>
              </a:pPr>
              <a:r>
                <a:rPr lang="en-US" sz="2800" b="1" dirty="0">
                  <a:latin typeface="Candara" pitchFamily="34" charset="0"/>
                  <a:cs typeface="Arial" charset="0"/>
                </a:rPr>
                <a:t>went</a:t>
              </a:r>
            </a:p>
          </p:txBody>
        </p:sp>
        <p:sp>
          <p:nvSpPr>
            <p:cNvPr id="42" name="Rectangle 23"/>
            <p:cNvSpPr>
              <a:spLocks noChangeArrowheads="1"/>
            </p:cNvSpPr>
            <p:nvPr/>
          </p:nvSpPr>
          <p:spPr bwMode="gray">
            <a:xfrm>
              <a:off x="4573588" y="4268788"/>
              <a:ext cx="3475037" cy="512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chemeClr val="accent2"/>
                      </a:gs>
                      <a:gs pos="100000">
                        <a:schemeClr val="accent2">
                          <a:gamma/>
                          <a:tint val="73725"/>
                          <a:invGamma/>
                        </a:schemeClr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buClr>
                  <a:srgbClr val="FFFFFF"/>
                </a:buClr>
                <a:buSzPct val="60000"/>
              </a:pPr>
              <a:r>
                <a:rPr lang="en-US" sz="2800" b="1" dirty="0">
                  <a:latin typeface="Candara" pitchFamily="34" charset="0"/>
                  <a:cs typeface="Arial" charset="0"/>
                </a:rPr>
                <a:t>better</a:t>
              </a:r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2590800" y="281994"/>
            <a:ext cx="5851011" cy="632406"/>
            <a:chOff x="3521589" y="3664920"/>
            <a:chExt cx="5851011" cy="632406"/>
          </a:xfrm>
        </p:grpSpPr>
        <p:grpSp>
          <p:nvGrpSpPr>
            <p:cNvPr id="26" name="Group 13"/>
            <p:cNvGrpSpPr>
              <a:grpSpLocks/>
            </p:cNvGrpSpPr>
            <p:nvPr/>
          </p:nvGrpSpPr>
          <p:grpSpPr bwMode="auto">
            <a:xfrm>
              <a:off x="3521589" y="3664920"/>
              <a:ext cx="4708183" cy="632406"/>
              <a:chOff x="2112" y="2422"/>
              <a:chExt cx="2167" cy="304"/>
            </a:xfrm>
          </p:grpSpPr>
          <p:sp>
            <p:nvSpPr>
              <p:cNvPr id="45" name="AutoShape 14"/>
              <p:cNvSpPr>
                <a:spLocks noChangeArrowheads="1"/>
              </p:cNvSpPr>
              <p:nvPr/>
            </p:nvSpPr>
            <p:spPr bwMode="gray">
              <a:xfrm>
                <a:off x="2117" y="2422"/>
                <a:ext cx="2162" cy="304"/>
              </a:xfrm>
              <a:prstGeom prst="roundRect">
                <a:avLst>
                  <a:gd name="adj" fmla="val 50000"/>
                </a:avLst>
              </a:prstGeom>
              <a:solidFill>
                <a:schemeClr val="hlink"/>
              </a:soli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6" name="Oval 15"/>
              <p:cNvSpPr>
                <a:spLocks noChangeArrowheads="1"/>
              </p:cNvSpPr>
              <p:nvPr/>
            </p:nvSpPr>
            <p:spPr bwMode="gray">
              <a:xfrm>
                <a:off x="2112" y="2430"/>
                <a:ext cx="288" cy="288"/>
              </a:xfrm>
              <a:prstGeom prst="ellipse">
                <a:avLst/>
              </a:prstGeom>
              <a:solidFill>
                <a:srgbClr val="FFFFFF"/>
              </a:solidFill>
              <a:ln w="38100" algn="ctr">
                <a:solidFill>
                  <a:schemeClr val="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43" name="Text Box 24"/>
            <p:cNvSpPr txBox="1">
              <a:spLocks noChangeArrowheads="1"/>
            </p:cNvSpPr>
            <p:nvPr/>
          </p:nvSpPr>
          <p:spPr bwMode="auto">
            <a:xfrm>
              <a:off x="4355897" y="3760613"/>
              <a:ext cx="5016703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hangingPunct="0">
                <a:buFont typeface="Wingdings" pitchFamily="2" charset="2"/>
                <a:buNone/>
              </a:pPr>
              <a:r>
                <a:rPr lang="en-US" sz="2800" b="1" dirty="0" err="1">
                  <a:solidFill>
                    <a:srgbClr val="FFFFFF"/>
                  </a:solidFill>
                  <a:latin typeface="Candara" pitchFamily="34" charset="0"/>
                  <a:cs typeface="Arial" charset="0"/>
                </a:rPr>
                <a:t>Suppletive</a:t>
              </a:r>
              <a:r>
                <a:rPr lang="en-US" sz="2800" b="1" dirty="0">
                  <a:solidFill>
                    <a:srgbClr val="FFFFFF"/>
                  </a:solidFill>
                  <a:latin typeface="Candara" pitchFamily="34" charset="0"/>
                  <a:cs typeface="Arial" charset="0"/>
                </a:rPr>
                <a:t> allomorphs </a:t>
              </a:r>
            </a:p>
          </p:txBody>
        </p:sp>
        <p:sp>
          <p:nvSpPr>
            <p:cNvPr id="44" name="Text Box 25"/>
            <p:cNvSpPr txBox="1">
              <a:spLocks noChangeArrowheads="1"/>
            </p:cNvSpPr>
            <p:nvPr/>
          </p:nvSpPr>
          <p:spPr bwMode="gray">
            <a:xfrm>
              <a:off x="3580252" y="3746051"/>
              <a:ext cx="477988" cy="52322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2800" b="1" dirty="0">
                  <a:latin typeface="Calibri" pitchFamily="34" charset="0"/>
                  <a:cs typeface="Calibri" pitchFamily="34" charset="0"/>
                </a:rPr>
                <a:t>3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2362200" y="152400"/>
            <a:ext cx="5851011" cy="632406"/>
            <a:chOff x="3521589" y="5387394"/>
            <a:chExt cx="5851011" cy="632406"/>
          </a:xfrm>
        </p:grpSpPr>
        <p:grpSp>
          <p:nvGrpSpPr>
            <p:cNvPr id="5" name="Group 19"/>
            <p:cNvGrpSpPr>
              <a:grpSpLocks/>
            </p:cNvGrpSpPr>
            <p:nvPr/>
          </p:nvGrpSpPr>
          <p:grpSpPr bwMode="auto">
            <a:xfrm>
              <a:off x="3521589" y="5387394"/>
              <a:ext cx="4708183" cy="632406"/>
              <a:chOff x="2112" y="3250"/>
              <a:chExt cx="2167" cy="304"/>
            </a:xfrm>
          </p:grpSpPr>
          <p:sp>
            <p:nvSpPr>
              <p:cNvPr id="8" name="AutoShape 20"/>
              <p:cNvSpPr>
                <a:spLocks noChangeArrowheads="1"/>
              </p:cNvSpPr>
              <p:nvPr/>
            </p:nvSpPr>
            <p:spPr bwMode="gray">
              <a:xfrm>
                <a:off x="2117" y="3250"/>
                <a:ext cx="2162" cy="304"/>
              </a:xfrm>
              <a:prstGeom prst="roundRect">
                <a:avLst>
                  <a:gd name="adj" fmla="val 50000"/>
                </a:avLst>
              </a:prstGeom>
              <a:solidFill>
                <a:srgbClr val="97AFC5"/>
              </a:soli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9" name="Oval 21"/>
              <p:cNvSpPr>
                <a:spLocks noChangeArrowheads="1"/>
              </p:cNvSpPr>
              <p:nvPr/>
            </p:nvSpPr>
            <p:spPr bwMode="gray">
              <a:xfrm>
                <a:off x="2112" y="3258"/>
                <a:ext cx="288" cy="288"/>
              </a:xfrm>
              <a:prstGeom prst="ellipse">
                <a:avLst/>
              </a:prstGeom>
              <a:solidFill>
                <a:srgbClr val="FFFFFF"/>
              </a:solidFill>
              <a:ln w="38100" algn="ctr">
                <a:solidFill>
                  <a:srgbClr val="97AFC5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6" name="Text Box 28"/>
            <p:cNvSpPr txBox="1">
              <a:spLocks noChangeArrowheads="1"/>
            </p:cNvSpPr>
            <p:nvPr/>
          </p:nvSpPr>
          <p:spPr bwMode="auto">
            <a:xfrm>
              <a:off x="4355897" y="5468526"/>
              <a:ext cx="5016703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hangingPunct="0">
                <a:buFont typeface="Wingdings" pitchFamily="2" charset="2"/>
                <a:buNone/>
              </a:pPr>
              <a:r>
                <a:rPr lang="en-US" sz="2800" b="1" dirty="0">
                  <a:solidFill>
                    <a:srgbClr val="FFFFFF"/>
                  </a:solidFill>
                  <a:latin typeface="Candara" pitchFamily="34" charset="0"/>
                  <a:cs typeface="Arial" charset="0"/>
                </a:rPr>
                <a:t>Zero allomorphs </a:t>
              </a:r>
            </a:p>
          </p:txBody>
        </p:sp>
        <p:sp>
          <p:nvSpPr>
            <p:cNvPr id="7" name="Text Box 29"/>
            <p:cNvSpPr txBox="1">
              <a:spLocks noChangeArrowheads="1"/>
            </p:cNvSpPr>
            <p:nvPr/>
          </p:nvSpPr>
          <p:spPr bwMode="gray">
            <a:xfrm>
              <a:off x="3582424" y="5445642"/>
              <a:ext cx="477988" cy="52322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2800" b="1" dirty="0">
                  <a:latin typeface="Calibri" pitchFamily="34" charset="0"/>
                  <a:cs typeface="Calibri" pitchFamily="34" charset="0"/>
                </a:rPr>
                <a:t>5</a:t>
              </a:r>
            </a:p>
          </p:txBody>
        </p:sp>
      </p:grpSp>
      <p:sp>
        <p:nvSpPr>
          <p:cNvPr id="10" name="AutoShape 6"/>
          <p:cNvSpPr>
            <a:spLocks noChangeArrowheads="1"/>
          </p:cNvSpPr>
          <p:nvPr/>
        </p:nvSpPr>
        <p:spPr bwMode="gray">
          <a:xfrm>
            <a:off x="1524000" y="1600200"/>
            <a:ext cx="7620000" cy="1524000"/>
          </a:xfrm>
          <a:prstGeom prst="roundRect">
            <a:avLst>
              <a:gd name="adj" fmla="val 2259"/>
            </a:avLst>
          </a:prstGeom>
          <a:gradFill rotWithShape="1">
            <a:gsLst>
              <a:gs pos="0">
                <a:srgbClr val="E8E8E8"/>
              </a:gs>
              <a:gs pos="100000">
                <a:srgbClr val="E8E8E8">
                  <a:gamma/>
                  <a:shade val="85882"/>
                  <a:invGamma/>
                  <a:alpha val="0"/>
                </a:srgbClr>
              </a:gs>
            </a:gsLst>
            <a:lin ang="5400000" scaled="1"/>
          </a:gradFill>
          <a:ln w="28575">
            <a:noFill/>
            <a:round/>
            <a:headEnd/>
            <a:tailEnd/>
          </a:ln>
          <a:effectLst/>
        </p:spPr>
        <p:txBody>
          <a:bodyPr wrap="square" anchor="t"/>
          <a:lstStyle/>
          <a:p>
            <a:pPr algn="ctr">
              <a:lnSpc>
                <a:spcPct val="150000"/>
              </a:lnSpc>
            </a:pPr>
            <a:r>
              <a:rPr lang="en-US" sz="2400" b="1" dirty="0">
                <a:latin typeface="Candara" pitchFamily="34" charset="0"/>
              </a:rPr>
              <a:t>There is no change in the shape of a word </a:t>
            </a:r>
            <a:r>
              <a:rPr lang="en-US" sz="2400" dirty="0">
                <a:latin typeface="Candara" pitchFamily="34" charset="0"/>
              </a:rPr>
              <a:t>though some difference in meaning is identified.</a:t>
            </a:r>
            <a:endParaRPr lang="en-US" sz="2400" b="1" dirty="0">
              <a:latin typeface="Candara" pitchFamily="34" charset="0"/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1914184" y="3068638"/>
            <a:ext cx="5385848" cy="2493962"/>
            <a:chOff x="720725" y="2506663"/>
            <a:chExt cx="7327900" cy="2493962"/>
          </a:xfrm>
        </p:grpSpPr>
        <p:sp>
          <p:nvSpPr>
            <p:cNvPr id="12" name="Freeform 4"/>
            <p:cNvSpPr>
              <a:spLocks/>
            </p:cNvSpPr>
            <p:nvPr/>
          </p:nvSpPr>
          <p:spPr bwMode="gray">
            <a:xfrm>
              <a:off x="3457575" y="2506663"/>
              <a:ext cx="993775" cy="1200150"/>
            </a:xfrm>
            <a:custGeom>
              <a:avLst/>
              <a:gdLst>
                <a:gd name="T0" fmla="*/ 0 w 626"/>
                <a:gd name="T1" fmla="*/ 503 h 754"/>
                <a:gd name="T2" fmla="*/ 2 w 626"/>
                <a:gd name="T3" fmla="*/ 754 h 754"/>
                <a:gd name="T4" fmla="*/ 626 w 626"/>
                <a:gd name="T5" fmla="*/ 508 h 754"/>
                <a:gd name="T6" fmla="*/ 626 w 626"/>
                <a:gd name="T7" fmla="*/ 0 h 754"/>
                <a:gd name="T8" fmla="*/ 0 w 626"/>
                <a:gd name="T9" fmla="*/ 503 h 7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6" h="754">
                  <a:moveTo>
                    <a:pt x="0" y="503"/>
                  </a:moveTo>
                  <a:lnTo>
                    <a:pt x="2" y="754"/>
                  </a:lnTo>
                  <a:lnTo>
                    <a:pt x="626" y="508"/>
                  </a:lnTo>
                  <a:lnTo>
                    <a:pt x="626" y="0"/>
                  </a:lnTo>
                  <a:lnTo>
                    <a:pt x="0" y="503"/>
                  </a:lnTo>
                  <a:close/>
                </a:path>
              </a:pathLst>
            </a:cu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Freeform 5"/>
            <p:cNvSpPr>
              <a:spLocks/>
            </p:cNvSpPr>
            <p:nvPr/>
          </p:nvSpPr>
          <p:spPr bwMode="ltGray">
            <a:xfrm>
              <a:off x="3457575" y="3351213"/>
              <a:ext cx="993775" cy="809625"/>
            </a:xfrm>
            <a:custGeom>
              <a:avLst/>
              <a:gdLst>
                <a:gd name="T0" fmla="*/ 0 w 626"/>
                <a:gd name="T1" fmla="*/ 253 h 510"/>
                <a:gd name="T2" fmla="*/ 2 w 626"/>
                <a:gd name="T3" fmla="*/ 504 h 510"/>
                <a:gd name="T4" fmla="*/ 626 w 626"/>
                <a:gd name="T5" fmla="*/ 510 h 510"/>
                <a:gd name="T6" fmla="*/ 624 w 626"/>
                <a:gd name="T7" fmla="*/ 0 h 510"/>
                <a:gd name="T8" fmla="*/ 0 w 626"/>
                <a:gd name="T9" fmla="*/ 253 h 5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6" h="510">
                  <a:moveTo>
                    <a:pt x="0" y="253"/>
                  </a:moveTo>
                  <a:lnTo>
                    <a:pt x="2" y="504"/>
                  </a:lnTo>
                  <a:lnTo>
                    <a:pt x="626" y="510"/>
                  </a:lnTo>
                  <a:lnTo>
                    <a:pt x="624" y="0"/>
                  </a:lnTo>
                  <a:lnTo>
                    <a:pt x="0" y="253"/>
                  </a:lnTo>
                  <a:close/>
                </a:path>
              </a:pathLst>
            </a:cu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4" name="Freeform 6"/>
            <p:cNvSpPr>
              <a:spLocks/>
            </p:cNvSpPr>
            <p:nvPr/>
          </p:nvSpPr>
          <p:spPr bwMode="gray">
            <a:xfrm>
              <a:off x="3457575" y="4192588"/>
              <a:ext cx="993775" cy="806450"/>
            </a:xfrm>
            <a:custGeom>
              <a:avLst/>
              <a:gdLst>
                <a:gd name="T0" fmla="*/ 0 w 626"/>
                <a:gd name="T1" fmla="*/ 252 h 508"/>
                <a:gd name="T2" fmla="*/ 0 w 626"/>
                <a:gd name="T3" fmla="*/ 0 h 508"/>
                <a:gd name="T4" fmla="*/ 626 w 626"/>
                <a:gd name="T5" fmla="*/ 0 h 508"/>
                <a:gd name="T6" fmla="*/ 626 w 626"/>
                <a:gd name="T7" fmla="*/ 508 h 508"/>
                <a:gd name="T8" fmla="*/ 0 w 626"/>
                <a:gd name="T9" fmla="*/ 252 h 5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6" h="508">
                  <a:moveTo>
                    <a:pt x="0" y="252"/>
                  </a:moveTo>
                  <a:lnTo>
                    <a:pt x="0" y="0"/>
                  </a:lnTo>
                  <a:lnTo>
                    <a:pt x="626" y="0"/>
                  </a:lnTo>
                  <a:lnTo>
                    <a:pt x="626" y="508"/>
                  </a:lnTo>
                  <a:lnTo>
                    <a:pt x="0" y="252"/>
                  </a:lnTo>
                  <a:close/>
                </a:path>
              </a:pathLst>
            </a:cu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Rectangle 8"/>
            <p:cNvSpPr>
              <a:spLocks noChangeArrowheads="1"/>
            </p:cNvSpPr>
            <p:nvPr/>
          </p:nvSpPr>
          <p:spPr bwMode="gray">
            <a:xfrm>
              <a:off x="4471988" y="2506663"/>
              <a:ext cx="3563936" cy="812800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" name="Rectangle 9"/>
            <p:cNvSpPr>
              <a:spLocks noChangeArrowheads="1"/>
            </p:cNvSpPr>
            <p:nvPr/>
          </p:nvSpPr>
          <p:spPr bwMode="ltGray">
            <a:xfrm>
              <a:off x="4471988" y="3351213"/>
              <a:ext cx="3563936" cy="812800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en-US"/>
            </a:p>
          </p:txBody>
        </p:sp>
        <p:sp>
          <p:nvSpPr>
            <p:cNvPr id="17" name="Rectangle 10"/>
            <p:cNvSpPr>
              <a:spLocks noChangeArrowheads="1"/>
            </p:cNvSpPr>
            <p:nvPr/>
          </p:nvSpPr>
          <p:spPr bwMode="gray">
            <a:xfrm>
              <a:off x="4471988" y="4187825"/>
              <a:ext cx="3563936" cy="812800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" name="Rectangle 12"/>
            <p:cNvSpPr>
              <a:spLocks noChangeArrowheads="1"/>
            </p:cNvSpPr>
            <p:nvPr/>
          </p:nvSpPr>
          <p:spPr bwMode="gray">
            <a:xfrm>
              <a:off x="720725" y="3302000"/>
              <a:ext cx="2695575" cy="404813"/>
            </a:xfrm>
            <a:prstGeom prst="rect">
              <a:avLst/>
            </a:prstGeom>
            <a:noFill/>
            <a:ln>
              <a:headEnd/>
              <a:tailEnd/>
            </a:ln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endParaRPr lang="en-US"/>
            </a:p>
          </p:txBody>
        </p:sp>
        <p:sp>
          <p:nvSpPr>
            <p:cNvPr id="19" name="Rectangle 13"/>
            <p:cNvSpPr>
              <a:spLocks noChangeArrowheads="1"/>
            </p:cNvSpPr>
            <p:nvPr/>
          </p:nvSpPr>
          <p:spPr bwMode="gray">
            <a:xfrm>
              <a:off x="720725" y="3749675"/>
              <a:ext cx="2695575" cy="404813"/>
            </a:xfrm>
            <a:prstGeom prst="rect">
              <a:avLst/>
            </a:prstGeom>
            <a:noFill/>
            <a:ln>
              <a:headEnd/>
              <a:tailEnd/>
            </a:ln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endParaRPr lang="en-US"/>
            </a:p>
          </p:txBody>
        </p:sp>
        <p:sp>
          <p:nvSpPr>
            <p:cNvPr id="20" name="Rectangle 14"/>
            <p:cNvSpPr>
              <a:spLocks noChangeArrowheads="1"/>
            </p:cNvSpPr>
            <p:nvPr/>
          </p:nvSpPr>
          <p:spPr bwMode="gray">
            <a:xfrm>
              <a:off x="720725" y="4192588"/>
              <a:ext cx="2695575" cy="404812"/>
            </a:xfrm>
            <a:prstGeom prst="rect">
              <a:avLst/>
            </a:prstGeom>
            <a:noFill/>
            <a:ln>
              <a:headEnd/>
              <a:tailEnd/>
            </a:ln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endParaRPr lang="en-US"/>
            </a:p>
          </p:txBody>
        </p:sp>
        <p:sp>
          <p:nvSpPr>
            <p:cNvPr id="21" name="Rectangle 16"/>
            <p:cNvSpPr>
              <a:spLocks noChangeArrowheads="1"/>
            </p:cNvSpPr>
            <p:nvPr/>
          </p:nvSpPr>
          <p:spPr bwMode="auto">
            <a:xfrm>
              <a:off x="1035050" y="3200400"/>
              <a:ext cx="2106613" cy="5232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28398" dir="3806097" algn="ct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sz="2800" b="1" dirty="0">
                  <a:latin typeface="Candara" pitchFamily="34" charset="0"/>
                  <a:cs typeface="Arial" charset="0"/>
                </a:rPr>
                <a:t>hurt</a:t>
              </a:r>
            </a:p>
          </p:txBody>
        </p:sp>
        <p:sp>
          <p:nvSpPr>
            <p:cNvPr id="22" name="Rectangle 17"/>
            <p:cNvSpPr>
              <a:spLocks noChangeArrowheads="1"/>
            </p:cNvSpPr>
            <p:nvPr/>
          </p:nvSpPr>
          <p:spPr bwMode="auto">
            <a:xfrm>
              <a:off x="1035050" y="3705225"/>
              <a:ext cx="2106613" cy="5232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28398" dir="3806097" algn="ct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sz="2800" b="1" dirty="0">
                  <a:latin typeface="Candara" pitchFamily="34" charset="0"/>
                  <a:cs typeface="Arial" charset="0"/>
                </a:rPr>
                <a:t>cut</a:t>
              </a:r>
            </a:p>
          </p:txBody>
        </p:sp>
        <p:sp>
          <p:nvSpPr>
            <p:cNvPr id="23" name="Rectangle 18"/>
            <p:cNvSpPr>
              <a:spLocks noChangeArrowheads="1"/>
            </p:cNvSpPr>
            <p:nvPr/>
          </p:nvSpPr>
          <p:spPr bwMode="auto">
            <a:xfrm>
              <a:off x="1035050" y="4114800"/>
              <a:ext cx="2106613" cy="5232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28398" dir="3806097" algn="ct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sz="2800" b="1" dirty="0">
                  <a:latin typeface="Candara" pitchFamily="34" charset="0"/>
                  <a:cs typeface="Arial" charset="0"/>
                </a:rPr>
                <a:t>put</a:t>
              </a:r>
            </a:p>
          </p:txBody>
        </p:sp>
        <p:sp>
          <p:nvSpPr>
            <p:cNvPr id="24" name="Rectangle 20"/>
            <p:cNvSpPr>
              <a:spLocks noChangeArrowheads="1"/>
            </p:cNvSpPr>
            <p:nvPr/>
          </p:nvSpPr>
          <p:spPr bwMode="auto">
            <a:xfrm>
              <a:off x="4560887" y="3436938"/>
              <a:ext cx="3475037" cy="57490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chemeClr val="accent2"/>
                      </a:gs>
                      <a:gs pos="100000">
                        <a:schemeClr val="accent2">
                          <a:gamma/>
                          <a:tint val="73725"/>
                          <a:invGamma/>
                        </a:schemeClr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buClr>
                  <a:srgbClr val="FFFFFF"/>
                </a:buClr>
                <a:buSzPct val="60000"/>
              </a:pPr>
              <a:r>
                <a:rPr lang="en-US" sz="2800" b="1" dirty="0">
                  <a:latin typeface="Candara" pitchFamily="34" charset="0"/>
                  <a:cs typeface="Arial" charset="0"/>
                </a:rPr>
                <a:t>cut + {Ø}</a:t>
              </a:r>
            </a:p>
          </p:txBody>
        </p:sp>
        <p:sp>
          <p:nvSpPr>
            <p:cNvPr id="25" name="Rectangle 21"/>
            <p:cNvSpPr>
              <a:spLocks noChangeArrowheads="1"/>
            </p:cNvSpPr>
            <p:nvPr/>
          </p:nvSpPr>
          <p:spPr bwMode="gray">
            <a:xfrm>
              <a:off x="4560887" y="2582863"/>
              <a:ext cx="3475037" cy="57490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chemeClr val="accent2"/>
                      </a:gs>
                      <a:gs pos="100000">
                        <a:schemeClr val="accent2">
                          <a:gamma/>
                          <a:tint val="73725"/>
                          <a:invGamma/>
                        </a:schemeClr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buClr>
                  <a:srgbClr val="FFFFFF"/>
                </a:buClr>
                <a:buSzPct val="60000"/>
              </a:pPr>
              <a:r>
                <a:rPr lang="en-US" sz="2800" b="1" dirty="0">
                  <a:latin typeface="Candara" pitchFamily="34" charset="0"/>
                  <a:cs typeface="Arial" charset="0"/>
                </a:rPr>
                <a:t>hurt + {Ø}</a:t>
              </a:r>
            </a:p>
          </p:txBody>
        </p:sp>
        <p:sp>
          <p:nvSpPr>
            <p:cNvPr id="26" name="Rectangle 23"/>
            <p:cNvSpPr>
              <a:spLocks noChangeArrowheads="1"/>
            </p:cNvSpPr>
            <p:nvPr/>
          </p:nvSpPr>
          <p:spPr bwMode="gray">
            <a:xfrm>
              <a:off x="4573588" y="4268788"/>
              <a:ext cx="3475037" cy="57490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chemeClr val="accent2"/>
                      </a:gs>
                      <a:gs pos="100000">
                        <a:schemeClr val="accent2">
                          <a:gamma/>
                          <a:tint val="73725"/>
                          <a:invGamma/>
                        </a:schemeClr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buClr>
                  <a:srgbClr val="FFFFFF"/>
                </a:buClr>
                <a:buSzPct val="60000"/>
              </a:pPr>
              <a:r>
                <a:rPr lang="en-US" sz="2800" b="1" dirty="0">
                  <a:latin typeface="Candara" pitchFamily="34" charset="0"/>
                  <a:cs typeface="Arial" charset="0"/>
                </a:rPr>
                <a:t>put + {Ø} 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1" y="2819400"/>
            <a:ext cx="9144000" cy="1295400"/>
          </a:xfrm>
          <a:solidFill>
            <a:srgbClr val="FFFFFF">
              <a:alpha val="65098"/>
            </a:srgb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marL="1147763" indent="-914400">
              <a:lnSpc>
                <a:spcPct val="150000"/>
              </a:lnSpc>
            </a:pPr>
            <a:r>
              <a:rPr lang="en-US" sz="4800" dirty="0">
                <a:latin typeface="Arial Black" pitchFamily="34" charset="0"/>
              </a:rPr>
              <a:t>Exercise 9-12, p.26-29</a:t>
            </a:r>
          </a:p>
        </p:txBody>
      </p:sp>
    </p:spTree>
    <p:extLst>
      <p:ext uri="{BB962C8B-B14F-4D97-AF65-F5344CB8AC3E}">
        <p14:creationId xmlns:p14="http://schemas.microsoft.com/office/powerpoint/2010/main" val="3189073966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0" y="22485"/>
            <a:ext cx="9144000" cy="1295400"/>
          </a:xfrm>
          <a:solidFill>
            <a:srgbClr val="FFFFFF">
              <a:alpha val="65098"/>
            </a:srgb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marL="1147763" indent="-914400">
              <a:lnSpc>
                <a:spcPct val="150000"/>
              </a:lnSpc>
            </a:pPr>
            <a:r>
              <a:rPr lang="en-US" sz="4800" dirty="0">
                <a:latin typeface="Arial Black" pitchFamily="34" charset="0"/>
              </a:rPr>
              <a:t>Exercise 9, p.26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685800" y="1981200"/>
            <a:ext cx="77724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/>
              <a:t>Allomorphs of inflectional verb past simple morpheme {D</a:t>
            </a:r>
            <a:r>
              <a:rPr lang="en-US" sz="2800" baseline="-25000" dirty="0"/>
              <a:t>1</a:t>
            </a:r>
            <a:r>
              <a:rPr lang="en-US" sz="2800" dirty="0"/>
              <a:t>} in the verb </a:t>
            </a:r>
            <a:r>
              <a:rPr lang="en-US" sz="2800" i="1" dirty="0"/>
              <a:t>be ?</a:t>
            </a:r>
            <a:endParaRPr lang="vi-VN" sz="2800" i="1" dirty="0"/>
          </a:p>
        </p:txBody>
      </p:sp>
      <p:sp>
        <p:nvSpPr>
          <p:cNvPr id="5" name="TextBox 4"/>
          <p:cNvSpPr txBox="1"/>
          <p:nvPr/>
        </p:nvSpPr>
        <p:spPr>
          <a:xfrm>
            <a:off x="685800" y="4114800"/>
            <a:ext cx="77724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/>
              <a:t>Morphologically-conditioned </a:t>
            </a:r>
            <a:r>
              <a:rPr lang="en-US" sz="2800" dirty="0" err="1"/>
              <a:t>suppletive</a:t>
            </a:r>
            <a:r>
              <a:rPr lang="en-US" sz="2800" dirty="0"/>
              <a:t> allomorph </a:t>
            </a:r>
            <a:r>
              <a:rPr lang="en-US" sz="2800" i="1" dirty="0"/>
              <a:t>was</a:t>
            </a:r>
            <a:r>
              <a:rPr lang="en-US" sz="2800" dirty="0"/>
              <a:t> and </a:t>
            </a:r>
            <a:r>
              <a:rPr lang="en-US" sz="2800" i="1" dirty="0"/>
              <a:t>were</a:t>
            </a:r>
            <a:endParaRPr lang="vi-VN" sz="2800" i="1" dirty="0"/>
          </a:p>
        </p:txBody>
      </p:sp>
    </p:spTree>
    <p:extLst>
      <p:ext uri="{BB962C8B-B14F-4D97-AF65-F5344CB8AC3E}">
        <p14:creationId xmlns:p14="http://schemas.microsoft.com/office/powerpoint/2010/main" val="39576273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0" y="22485"/>
            <a:ext cx="9144000" cy="1295400"/>
          </a:xfrm>
          <a:solidFill>
            <a:srgbClr val="FFFFFF">
              <a:alpha val="65098"/>
            </a:srgb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marL="1147763" indent="-914400">
              <a:lnSpc>
                <a:spcPct val="150000"/>
              </a:lnSpc>
            </a:pPr>
            <a:r>
              <a:rPr lang="en-US" sz="4800" dirty="0">
                <a:latin typeface="Arial Black" pitchFamily="34" charset="0"/>
              </a:rPr>
              <a:t>Exercise 10, p.26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685800" y="1981200"/>
            <a:ext cx="77724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/>
              <a:t>Do homonyms belong to the same morpheme?</a:t>
            </a:r>
          </a:p>
          <a:p>
            <a:pPr algn="ctr"/>
            <a:endParaRPr lang="en-US" sz="2800" dirty="0"/>
          </a:p>
          <a:p>
            <a:r>
              <a:rPr lang="en-US" sz="2000" i="1" dirty="0"/>
              <a:t>* Homonyms are words that sound alike, but may have the same or different written form.</a:t>
            </a:r>
            <a:endParaRPr lang="vi-VN" sz="2000" i="1" dirty="0"/>
          </a:p>
        </p:txBody>
      </p:sp>
      <p:sp>
        <p:nvSpPr>
          <p:cNvPr id="5" name="TextBox 4"/>
          <p:cNvSpPr txBox="1"/>
          <p:nvPr/>
        </p:nvSpPr>
        <p:spPr>
          <a:xfrm>
            <a:off x="685800" y="4114800"/>
            <a:ext cx="77724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/>
              <a:t>Homonyms can never belong to the same morpheme.</a:t>
            </a:r>
            <a:endParaRPr lang="vi-VN" sz="2800" i="1" dirty="0"/>
          </a:p>
        </p:txBody>
      </p:sp>
    </p:spTree>
    <p:extLst>
      <p:ext uri="{BB962C8B-B14F-4D97-AF65-F5344CB8AC3E}">
        <p14:creationId xmlns:p14="http://schemas.microsoft.com/office/powerpoint/2010/main" val="1640473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0" y="22485"/>
            <a:ext cx="9144000" cy="1295400"/>
          </a:xfrm>
          <a:solidFill>
            <a:srgbClr val="FFFFFF">
              <a:alpha val="65098"/>
            </a:srgb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marL="1147763" indent="-914400">
              <a:lnSpc>
                <a:spcPct val="150000"/>
              </a:lnSpc>
            </a:pPr>
            <a:r>
              <a:rPr lang="en-US" sz="4800" dirty="0">
                <a:latin typeface="Arial Black" pitchFamily="34" charset="0"/>
              </a:rPr>
              <a:t>Exercise 11, p.26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96121" y="1752600"/>
            <a:ext cx="8915400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800" b="1" dirty="0"/>
              <a:t>Identify the homophones of:</a:t>
            </a:r>
          </a:p>
          <a:p>
            <a:pPr>
              <a:lnSpc>
                <a:spcPct val="150000"/>
              </a:lnSpc>
            </a:pPr>
            <a:r>
              <a:rPr lang="en-US" sz="2800" dirty="0"/>
              <a:t>a. Inflectional verb past simple morpheme {D</a:t>
            </a:r>
            <a:r>
              <a:rPr lang="en-US" sz="2800" baseline="-25000" dirty="0"/>
              <a:t>1</a:t>
            </a:r>
            <a:r>
              <a:rPr lang="en-US" sz="2800" dirty="0"/>
              <a:t>}</a:t>
            </a:r>
          </a:p>
          <a:p>
            <a:pPr>
              <a:lnSpc>
                <a:spcPct val="150000"/>
              </a:lnSpc>
            </a:pPr>
            <a:r>
              <a:rPr lang="en-US" sz="2800" dirty="0"/>
              <a:t>b. Inflectional verb present participle morpheme {-ing</a:t>
            </a:r>
            <a:r>
              <a:rPr lang="en-US" sz="2800" baseline="-25000" dirty="0"/>
              <a:t>1</a:t>
            </a:r>
            <a:r>
              <a:rPr lang="en-US" sz="2800" dirty="0"/>
              <a:t>}</a:t>
            </a:r>
          </a:p>
          <a:p>
            <a:pPr>
              <a:lnSpc>
                <a:spcPct val="150000"/>
              </a:lnSpc>
            </a:pPr>
            <a:r>
              <a:rPr lang="en-US" sz="2800" dirty="0"/>
              <a:t>c. Derivational class-changing adverb-forming morpheme {-ly</a:t>
            </a:r>
            <a:r>
              <a:rPr lang="en-US" sz="2800" baseline="-25000" dirty="0"/>
              <a:t>1</a:t>
            </a:r>
            <a:r>
              <a:rPr lang="en-US" sz="2800" dirty="0"/>
              <a:t>}</a:t>
            </a:r>
          </a:p>
          <a:p>
            <a:pPr>
              <a:lnSpc>
                <a:spcPct val="150000"/>
              </a:lnSpc>
            </a:pPr>
            <a:r>
              <a:rPr lang="en-US" sz="2800" dirty="0"/>
              <a:t>d. Inflectional adjective comparative morpheme {-er</a:t>
            </a:r>
            <a:r>
              <a:rPr lang="en-US" sz="2800" baseline="-25000" dirty="0"/>
              <a:t>1</a:t>
            </a:r>
            <a:r>
              <a:rPr lang="en-US" sz="2800" dirty="0"/>
              <a:t>}</a:t>
            </a:r>
          </a:p>
          <a:p>
            <a:pPr>
              <a:lnSpc>
                <a:spcPct val="150000"/>
              </a:lnSpc>
            </a:pP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258354307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0" y="22485"/>
            <a:ext cx="9144000" cy="1295400"/>
          </a:xfrm>
          <a:solidFill>
            <a:srgbClr val="FFFFFF">
              <a:alpha val="65098"/>
            </a:srgb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marL="1147763" indent="-914400">
              <a:lnSpc>
                <a:spcPct val="150000"/>
              </a:lnSpc>
            </a:pPr>
            <a:r>
              <a:rPr lang="en-US" sz="4800" dirty="0">
                <a:latin typeface="Arial Black" pitchFamily="34" charset="0"/>
              </a:rPr>
              <a:t>Exercise 12, p.26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207364" y="1317885"/>
            <a:ext cx="8915400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/>
              <a:t>Give the morphemic structure and identify the allomorph of the inflectional suffix of each word:</a:t>
            </a:r>
          </a:p>
          <a:p>
            <a:pPr marL="514350" indent="-514350">
              <a:buAutoNum type="alphaLcPeriod"/>
            </a:pPr>
            <a:r>
              <a:rPr lang="en-US" sz="2800" dirty="0"/>
              <a:t>ox </a:t>
            </a:r>
            <a:r>
              <a:rPr lang="en-US" sz="2800" dirty="0">
                <a:sym typeface="Wingdings" panose="05000000000000000000" pitchFamily="2" charset="2"/>
              </a:rPr>
              <a:t> oxen</a:t>
            </a:r>
          </a:p>
          <a:p>
            <a:pPr marL="514350" indent="-514350">
              <a:buAutoNum type="alphaLcPeriod"/>
            </a:pPr>
            <a:r>
              <a:rPr lang="en-US" sz="2800" dirty="0">
                <a:sym typeface="Wingdings" panose="05000000000000000000" pitchFamily="2" charset="2"/>
              </a:rPr>
              <a:t>child  children</a:t>
            </a:r>
          </a:p>
          <a:p>
            <a:pPr marL="514350" indent="-514350">
              <a:buAutoNum type="alphaLcPeriod"/>
            </a:pPr>
            <a:r>
              <a:rPr lang="en-US" sz="2800" dirty="0">
                <a:sym typeface="Wingdings" panose="05000000000000000000" pitchFamily="2" charset="2"/>
              </a:rPr>
              <a:t>deer  deer</a:t>
            </a:r>
          </a:p>
          <a:p>
            <a:pPr marL="514350" indent="-514350">
              <a:buAutoNum type="alphaLcPeriod"/>
            </a:pPr>
            <a:r>
              <a:rPr lang="en-US" sz="2800" dirty="0">
                <a:sym typeface="Wingdings" panose="05000000000000000000" pitchFamily="2" charset="2"/>
              </a:rPr>
              <a:t>man  men</a:t>
            </a:r>
          </a:p>
          <a:p>
            <a:pPr marL="514350" indent="-514350">
              <a:buAutoNum type="alphaLcPeriod"/>
            </a:pPr>
            <a:r>
              <a:rPr lang="en-US" sz="2800" dirty="0">
                <a:sym typeface="Wingdings" panose="05000000000000000000" pitchFamily="2" charset="2"/>
              </a:rPr>
              <a:t>wolf  wolves</a:t>
            </a:r>
          </a:p>
          <a:p>
            <a:pPr marL="514350" indent="-514350">
              <a:buAutoNum type="alphaLcPeriod"/>
            </a:pPr>
            <a:r>
              <a:rPr lang="en-US" sz="2800" dirty="0">
                <a:sym typeface="Wingdings" panose="05000000000000000000" pitchFamily="2" charset="2"/>
              </a:rPr>
              <a:t>house  houses</a:t>
            </a:r>
          </a:p>
          <a:p>
            <a:pPr marL="514350" indent="-514350">
              <a:buAutoNum type="alphaLcPeriod"/>
            </a:pPr>
            <a:r>
              <a:rPr lang="en-US" sz="2800" dirty="0">
                <a:sym typeface="Wingdings" panose="05000000000000000000" pitchFamily="2" charset="2"/>
              </a:rPr>
              <a:t>hurt  hurt</a:t>
            </a:r>
          </a:p>
          <a:p>
            <a:pPr marL="514350" indent="-514350">
              <a:buAutoNum type="alphaLcPeriod"/>
            </a:pPr>
            <a:r>
              <a:rPr lang="en-US" sz="2800" dirty="0">
                <a:sym typeface="Wingdings" panose="05000000000000000000" pitchFamily="2" charset="2"/>
              </a:rPr>
              <a:t>drink  drunk</a:t>
            </a:r>
          </a:p>
          <a:p>
            <a:pPr marL="514350" indent="-514350">
              <a:buAutoNum type="alphaLcPeriod"/>
            </a:pPr>
            <a:r>
              <a:rPr lang="en-US" sz="2800" dirty="0">
                <a:sym typeface="Wingdings" panose="05000000000000000000" pitchFamily="2" charset="2"/>
              </a:rPr>
              <a:t>break  broken</a:t>
            </a:r>
          </a:p>
          <a:p>
            <a:pPr marL="514350" indent="-514350">
              <a:buAutoNum type="alphaLcPeriod"/>
            </a:pPr>
            <a:r>
              <a:rPr lang="en-US" sz="2800" dirty="0">
                <a:sym typeface="Wingdings" panose="05000000000000000000" pitchFamily="2" charset="2"/>
              </a:rPr>
              <a:t>go  went</a:t>
            </a:r>
            <a:endParaRPr lang="en-US" sz="2800" dirty="0"/>
          </a:p>
          <a:p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57617617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4"/>
          <p:cNvGrpSpPr>
            <a:grpSpLocks/>
          </p:cNvGrpSpPr>
          <p:nvPr/>
        </p:nvGrpSpPr>
        <p:grpSpPr bwMode="auto">
          <a:xfrm>
            <a:off x="358346" y="494044"/>
            <a:ext cx="4975654" cy="838200"/>
            <a:chOff x="1213" y="1804"/>
            <a:chExt cx="2730" cy="288"/>
          </a:xfrm>
        </p:grpSpPr>
        <p:grpSp>
          <p:nvGrpSpPr>
            <p:cNvPr id="3" name="Group 2"/>
            <p:cNvGrpSpPr>
              <a:grpSpLocks/>
            </p:cNvGrpSpPr>
            <p:nvPr/>
          </p:nvGrpSpPr>
          <p:grpSpPr bwMode="auto">
            <a:xfrm>
              <a:off x="1213" y="1804"/>
              <a:ext cx="2470" cy="288"/>
              <a:chOff x="1117" y="1455"/>
              <a:chExt cx="2470" cy="288"/>
            </a:xfrm>
          </p:grpSpPr>
          <p:sp>
            <p:nvSpPr>
              <p:cNvPr id="5" name="AutoShape 5"/>
              <p:cNvSpPr>
                <a:spLocks noChangeArrowheads="1"/>
              </p:cNvSpPr>
              <p:nvPr/>
            </p:nvSpPr>
            <p:spPr bwMode="gray">
              <a:xfrm>
                <a:off x="1117" y="1455"/>
                <a:ext cx="2470" cy="288"/>
              </a:xfrm>
              <a:prstGeom prst="roundRect">
                <a:avLst>
                  <a:gd name="adj" fmla="val 7292"/>
                </a:avLst>
              </a:prstGeom>
              <a:gradFill flip="none" rotWithShape="1">
                <a:gsLst>
                  <a:gs pos="0">
                    <a:schemeClr val="accent3">
                      <a:lumMod val="50000"/>
                      <a:shade val="30000"/>
                      <a:satMod val="115000"/>
                    </a:schemeClr>
                  </a:gs>
                  <a:gs pos="50000">
                    <a:schemeClr val="accent3">
                      <a:lumMod val="50000"/>
                      <a:shade val="67500"/>
                      <a:satMod val="115000"/>
                    </a:schemeClr>
                  </a:gs>
                  <a:gs pos="100000">
                    <a:schemeClr val="accent3">
                      <a:lumMod val="50000"/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n w="9525">
                <a:solidFill>
                  <a:srgbClr val="FFFFFF">
                    <a:alpha val="70000"/>
                  </a:srgbClr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6" name="AutoShape 6"/>
              <p:cNvSpPr>
                <a:spLocks noChangeArrowheads="1"/>
              </p:cNvSpPr>
              <p:nvPr/>
            </p:nvSpPr>
            <p:spPr bwMode="gray">
              <a:xfrm>
                <a:off x="1117" y="1455"/>
                <a:ext cx="2470" cy="105"/>
              </a:xfrm>
              <a:prstGeom prst="roundRect">
                <a:avLst>
                  <a:gd name="adj" fmla="val 26389"/>
                </a:avLst>
              </a:prstGeom>
              <a:solidFill>
                <a:srgbClr val="F8F8F8">
                  <a:alpha val="30000"/>
                </a:srgbClr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4" name="Text Box 7"/>
            <p:cNvSpPr txBox="1">
              <a:spLocks noChangeArrowheads="1"/>
            </p:cNvSpPr>
            <p:nvPr/>
          </p:nvSpPr>
          <p:spPr bwMode="white">
            <a:xfrm>
              <a:off x="1354" y="1826"/>
              <a:ext cx="2589" cy="2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marL="457200" indent="-457200">
                <a:spcBef>
                  <a:spcPct val="50000"/>
                </a:spcBef>
                <a:buClr>
                  <a:schemeClr val="tx1"/>
                </a:buClr>
              </a:pPr>
              <a:r>
                <a:rPr lang="en-US" sz="4000" b="1" dirty="0">
                  <a:solidFill>
                    <a:srgbClr val="FFFFFF"/>
                  </a:solidFill>
                  <a:latin typeface="Narkisim" pitchFamily="34" charset="-79"/>
                  <a:cs typeface="Narkisim" pitchFamily="34" charset="-79"/>
                </a:rPr>
                <a:t>Course Content</a:t>
              </a:r>
            </a:p>
          </p:txBody>
        </p:sp>
      </p:grpSp>
      <p:graphicFrame>
        <p:nvGraphicFramePr>
          <p:cNvPr id="7" name="Table 6"/>
          <p:cNvGraphicFramePr>
            <a:graphicFrameLocks noGrp="1"/>
          </p:cNvGraphicFramePr>
          <p:nvPr>
            <p:extLst/>
          </p:nvPr>
        </p:nvGraphicFramePr>
        <p:xfrm>
          <a:off x="228598" y="1637044"/>
          <a:ext cx="8447857" cy="4921663"/>
        </p:xfrm>
        <a:graphic>
          <a:graphicData uri="http://schemas.openxmlformats.org/drawingml/2006/table">
            <a:tbl>
              <a:tblPr/>
              <a:tblGrid>
                <a:gridCol w="491946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28391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77060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Content</a:t>
                      </a:r>
                      <a:endParaRPr lang="en-US" sz="24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47195" marR="47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en-US" sz="2400" b="1" dirty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Mini-test</a:t>
                      </a:r>
                    </a:p>
                  </a:txBody>
                  <a:tcPr marL="47195" marR="47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52263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600"/>
                        </a:spcAft>
                      </a:pPr>
                      <a:r>
                        <a:rPr lang="en-US" sz="2400" dirty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Chapter</a:t>
                      </a:r>
                      <a:r>
                        <a:rPr lang="en-US" sz="2400" baseline="0" dirty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 1: Introduction</a:t>
                      </a:r>
                      <a:endParaRPr lang="en-US" sz="2400" b="1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47195" marR="471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0</a:t>
                      </a:r>
                    </a:p>
                  </a:txBody>
                  <a:tcPr marL="47195" marR="47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52263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600"/>
                        </a:spcAft>
                      </a:pPr>
                      <a:r>
                        <a:rPr lang="en-US" sz="2400" dirty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Chapter</a:t>
                      </a:r>
                      <a:r>
                        <a:rPr lang="en-US" sz="2400" baseline="0" dirty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 2</a:t>
                      </a:r>
                      <a:r>
                        <a:rPr lang="en-US" sz="2400" dirty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: </a:t>
                      </a:r>
                      <a:r>
                        <a:rPr lang="en-US" sz="2400" b="1" dirty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Morphemes</a:t>
                      </a:r>
                    </a:p>
                  </a:txBody>
                  <a:tcPr marL="47195" marR="471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Morphemes</a:t>
                      </a:r>
                      <a:endParaRPr lang="en-US" sz="24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47195" marR="47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2263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600"/>
                        </a:spcAft>
                      </a:pPr>
                      <a:r>
                        <a:rPr lang="en-US" sz="2400" dirty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Chapter</a:t>
                      </a:r>
                      <a:r>
                        <a:rPr lang="en-US" sz="2400" baseline="0" dirty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 </a:t>
                      </a:r>
                      <a:r>
                        <a:rPr lang="en-US" sz="2400" dirty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3: </a:t>
                      </a:r>
                      <a:r>
                        <a:rPr lang="en-US" sz="2400" b="1" dirty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Derivation - Inflection</a:t>
                      </a:r>
                    </a:p>
                  </a:txBody>
                  <a:tcPr marL="47195" marR="471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Morphemes</a:t>
                      </a:r>
                      <a:endParaRPr lang="en-US" sz="24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47195" marR="47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452263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600"/>
                        </a:spcAft>
                      </a:pPr>
                      <a:r>
                        <a:rPr lang="en-US" sz="2400" dirty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Chapter</a:t>
                      </a:r>
                      <a:r>
                        <a:rPr lang="en-US" sz="2400" baseline="0" dirty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 </a:t>
                      </a:r>
                      <a:r>
                        <a:rPr lang="en-US" sz="2400" dirty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4: </a:t>
                      </a:r>
                      <a:r>
                        <a:rPr lang="en-US" sz="2400" b="1" dirty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Immediate Constituents</a:t>
                      </a:r>
                    </a:p>
                  </a:txBody>
                  <a:tcPr marL="47195" marR="471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Derivation - Inflection</a:t>
                      </a:r>
                      <a:endParaRPr lang="en-US" sz="24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47195" marR="47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452263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600"/>
                        </a:spcAft>
                      </a:pPr>
                      <a:r>
                        <a:rPr lang="en-US" sz="2400" dirty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Chapter 5: </a:t>
                      </a:r>
                      <a:r>
                        <a:rPr lang="en-US" sz="2400" b="1" dirty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Words</a:t>
                      </a:r>
                    </a:p>
                  </a:txBody>
                  <a:tcPr marL="47195" marR="471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Immediate Constituents</a:t>
                      </a:r>
                      <a:endParaRPr lang="en-US" sz="24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47195" marR="47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452263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600"/>
                        </a:spcAft>
                      </a:pPr>
                      <a:r>
                        <a:rPr lang="en-US" sz="2400" dirty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Chapter</a:t>
                      </a:r>
                      <a:r>
                        <a:rPr lang="en-US" sz="2400" baseline="0" dirty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 </a:t>
                      </a:r>
                      <a:r>
                        <a:rPr lang="en-US" sz="2400" dirty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6: </a:t>
                      </a:r>
                      <a:r>
                        <a:rPr lang="en-US" sz="2400" b="1" dirty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Midterm test</a:t>
                      </a:r>
                    </a:p>
                  </a:txBody>
                  <a:tcPr marL="47195" marR="471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0</a:t>
                      </a:r>
                    </a:p>
                  </a:txBody>
                  <a:tcPr marL="47195" marR="47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85922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b="1" u="sng" dirty="0">
                          <a:solidFill>
                            <a:srgbClr val="000000"/>
                          </a:solidFill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TOTAL</a:t>
                      </a:r>
                      <a:endParaRPr lang="en-US" sz="24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47195" marR="47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b="1" u="sng" dirty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30 periods</a:t>
                      </a:r>
                    </a:p>
                  </a:txBody>
                  <a:tcPr marL="47195" marR="47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56338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0" y="22485"/>
            <a:ext cx="9144000" cy="1295400"/>
          </a:xfrm>
          <a:solidFill>
            <a:srgbClr val="FFFFFF">
              <a:alpha val="65098"/>
            </a:srgb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marL="1147763" indent="-914400">
              <a:lnSpc>
                <a:spcPct val="150000"/>
              </a:lnSpc>
            </a:pPr>
            <a:r>
              <a:rPr lang="en-US" sz="4800" dirty="0">
                <a:latin typeface="Arial Black" pitchFamily="34" charset="0"/>
              </a:rPr>
              <a:t>Exercise 12, p.26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207364" y="1317885"/>
            <a:ext cx="8915400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AutoNum type="alphaLcPeriod"/>
            </a:pPr>
            <a:r>
              <a:rPr lang="en-US" sz="2800" dirty="0"/>
              <a:t>Ox </a:t>
            </a:r>
            <a:r>
              <a:rPr lang="en-US" sz="2800" dirty="0">
                <a:sym typeface="Wingdings" panose="05000000000000000000" pitchFamily="2" charset="2"/>
              </a:rPr>
              <a:t> oxen</a:t>
            </a:r>
          </a:p>
          <a:p>
            <a:endParaRPr lang="en-US" sz="2800" dirty="0"/>
          </a:p>
          <a:p>
            <a:r>
              <a:rPr lang="en-US" sz="2800" dirty="0"/>
              <a:t>/’</a:t>
            </a:r>
            <a:r>
              <a:rPr lang="en-US" sz="2800" dirty="0" err="1">
                <a:latin typeface="Doulos SIL" panose="02000500070000020004" pitchFamily="2" charset="-93"/>
                <a:ea typeface="Doulos SIL" panose="02000500070000020004" pitchFamily="2" charset="-93"/>
                <a:cs typeface="Doulos SIL" panose="02000500070000020004" pitchFamily="2" charset="-93"/>
              </a:rPr>
              <a:t>ɒksən</a:t>
            </a:r>
            <a:r>
              <a:rPr lang="en-US" sz="2800" dirty="0">
                <a:latin typeface="Doulos SIL" panose="02000500070000020004" pitchFamily="2" charset="-93"/>
                <a:ea typeface="Doulos SIL" panose="02000500070000020004" pitchFamily="2" charset="-93"/>
                <a:cs typeface="Doulos SIL" panose="02000500070000020004" pitchFamily="2" charset="-93"/>
              </a:rPr>
              <a:t>/ = </a:t>
            </a:r>
            <a:r>
              <a:rPr lang="en-US" sz="2800" dirty="0"/>
              <a:t>/</a:t>
            </a:r>
            <a:r>
              <a:rPr lang="en-US" sz="2800" dirty="0" err="1">
                <a:latin typeface="Doulos SIL" panose="02000500070000020004" pitchFamily="2" charset="-93"/>
                <a:ea typeface="Doulos SIL" panose="02000500070000020004" pitchFamily="2" charset="-93"/>
                <a:cs typeface="Doulos SIL" panose="02000500070000020004" pitchFamily="2" charset="-93"/>
              </a:rPr>
              <a:t>ɒks</a:t>
            </a:r>
            <a:r>
              <a:rPr lang="en-US" sz="2800" dirty="0">
                <a:latin typeface="Doulos SIL" panose="02000500070000020004" pitchFamily="2" charset="-93"/>
                <a:ea typeface="Doulos SIL" panose="02000500070000020004" pitchFamily="2" charset="-93"/>
                <a:cs typeface="Doulos SIL" panose="02000500070000020004" pitchFamily="2" charset="-93"/>
              </a:rPr>
              <a:t>/ + </a:t>
            </a:r>
            <a:r>
              <a:rPr lang="en-US" sz="2800" dirty="0"/>
              <a:t>/-</a:t>
            </a:r>
            <a:r>
              <a:rPr lang="en-US" sz="2800" dirty="0" err="1">
                <a:latin typeface="Doulos SIL" panose="02000500070000020004" pitchFamily="2" charset="-93"/>
                <a:ea typeface="Doulos SIL" panose="02000500070000020004" pitchFamily="2" charset="-93"/>
                <a:cs typeface="Doulos SIL" panose="02000500070000020004" pitchFamily="2" charset="-93"/>
              </a:rPr>
              <a:t>ən</a:t>
            </a:r>
            <a:r>
              <a:rPr lang="en-US" sz="2800" dirty="0">
                <a:latin typeface="Doulos SIL" panose="02000500070000020004" pitchFamily="2" charset="-93"/>
                <a:ea typeface="Doulos SIL" panose="02000500070000020004" pitchFamily="2" charset="-93"/>
                <a:cs typeface="Doulos SIL" panose="02000500070000020004" pitchFamily="2" charset="-93"/>
              </a:rPr>
              <a:t>/</a:t>
            </a:r>
          </a:p>
          <a:p>
            <a:endParaRPr lang="en-US" sz="2800" dirty="0">
              <a:latin typeface="Doulos SIL" panose="02000500070000020004" pitchFamily="2" charset="-93"/>
              <a:ea typeface="Doulos SIL" panose="02000500070000020004" pitchFamily="2" charset="-93"/>
              <a:cs typeface="Doulos SIL" panose="02000500070000020004" pitchFamily="2" charset="-93"/>
            </a:endParaRPr>
          </a:p>
          <a:p>
            <a:r>
              <a:rPr lang="en-US" sz="2800" dirty="0">
                <a:latin typeface="Doulos SIL" panose="02000500070000020004" pitchFamily="2" charset="-93"/>
                <a:ea typeface="Doulos SIL" panose="02000500070000020004" pitchFamily="2" charset="-93"/>
                <a:cs typeface="Doulos SIL" panose="02000500070000020004" pitchFamily="2" charset="-93"/>
              </a:rPr>
              <a:t> </a:t>
            </a:r>
            <a:r>
              <a:rPr lang="en-US" sz="2800" dirty="0"/>
              <a:t>/-</a:t>
            </a:r>
            <a:r>
              <a:rPr lang="en-US" sz="2800" dirty="0" err="1">
                <a:latin typeface="Doulos SIL" panose="02000500070000020004" pitchFamily="2" charset="-93"/>
                <a:ea typeface="Doulos SIL" panose="02000500070000020004" pitchFamily="2" charset="-93"/>
                <a:cs typeface="Doulos SIL" panose="02000500070000020004" pitchFamily="2" charset="-93"/>
              </a:rPr>
              <a:t>ən</a:t>
            </a:r>
            <a:r>
              <a:rPr lang="en-US" sz="2800" dirty="0">
                <a:latin typeface="Doulos SIL" panose="02000500070000020004" pitchFamily="2" charset="-93"/>
                <a:ea typeface="Doulos SIL" panose="02000500070000020004" pitchFamily="2" charset="-93"/>
                <a:cs typeface="Doulos SIL" panose="02000500070000020004" pitchFamily="2" charset="-93"/>
              </a:rPr>
              <a:t>/ is morphologically-conditioned additive allomorph of the inflectional noun plural morpheme {-S</a:t>
            </a:r>
            <a:r>
              <a:rPr lang="en-US" sz="2800" baseline="-25000" dirty="0">
                <a:latin typeface="Doulos SIL" panose="02000500070000020004" pitchFamily="2" charset="-93"/>
                <a:ea typeface="Doulos SIL" panose="02000500070000020004" pitchFamily="2" charset="-93"/>
                <a:cs typeface="Doulos SIL" panose="02000500070000020004" pitchFamily="2" charset="-93"/>
              </a:rPr>
              <a:t>1</a:t>
            </a:r>
            <a:r>
              <a:rPr lang="en-US" sz="2800" dirty="0">
                <a:latin typeface="Doulos SIL" panose="02000500070000020004" pitchFamily="2" charset="-93"/>
                <a:ea typeface="Doulos SIL" panose="02000500070000020004" pitchFamily="2" charset="-93"/>
                <a:cs typeface="Doulos SIL" panose="02000500070000020004" pitchFamily="2" charset="-93"/>
              </a:rPr>
              <a:t>}</a:t>
            </a:r>
          </a:p>
          <a:p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140762922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0" y="22485"/>
            <a:ext cx="9144000" cy="1295400"/>
          </a:xfrm>
          <a:solidFill>
            <a:srgbClr val="FFFFFF">
              <a:alpha val="65098"/>
            </a:srgb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marL="1147763" indent="-914400">
              <a:lnSpc>
                <a:spcPct val="150000"/>
              </a:lnSpc>
            </a:pPr>
            <a:r>
              <a:rPr lang="en-US" sz="4800" dirty="0">
                <a:latin typeface="Arial Black" pitchFamily="34" charset="0"/>
              </a:rPr>
              <a:t>Exercise 12, p.26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207364" y="1317885"/>
            <a:ext cx="891540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ym typeface="Wingdings" panose="05000000000000000000" pitchFamily="2" charset="2"/>
              </a:rPr>
              <a:t>b. Child  children</a:t>
            </a:r>
          </a:p>
          <a:p>
            <a:endParaRPr lang="en-US" sz="2800" dirty="0"/>
          </a:p>
          <a:p>
            <a:r>
              <a:rPr lang="en-US" sz="2800" dirty="0">
                <a:latin typeface="Doulos SIL" panose="02000500070000020004" pitchFamily="2" charset="-93"/>
                <a:ea typeface="Doulos SIL" panose="02000500070000020004" pitchFamily="2" charset="-93"/>
                <a:cs typeface="Doulos SIL" panose="02000500070000020004" pitchFamily="2" charset="-93"/>
              </a:rPr>
              <a:t>/</a:t>
            </a:r>
            <a:r>
              <a:rPr lang="en-US" sz="2800" dirty="0" err="1">
                <a:latin typeface="Doulos SIL" panose="02000500070000020004" pitchFamily="2" charset="-93"/>
                <a:ea typeface="Doulos SIL" panose="02000500070000020004" pitchFamily="2" charset="-93"/>
                <a:cs typeface="Doulos SIL" panose="02000500070000020004" pitchFamily="2" charset="-93"/>
              </a:rPr>
              <a:t>tʃɪldrən</a:t>
            </a:r>
            <a:r>
              <a:rPr lang="en-US" sz="2800" dirty="0">
                <a:latin typeface="Doulos SIL" panose="02000500070000020004" pitchFamily="2" charset="-93"/>
                <a:ea typeface="Doulos SIL" panose="02000500070000020004" pitchFamily="2" charset="-93"/>
                <a:cs typeface="Doulos SIL" panose="02000500070000020004" pitchFamily="2" charset="-93"/>
              </a:rPr>
              <a:t>/ = /</a:t>
            </a:r>
            <a:r>
              <a:rPr lang="en-US" sz="2800" dirty="0" err="1">
                <a:latin typeface="Doulos SIL" panose="02000500070000020004" pitchFamily="2" charset="-93"/>
                <a:ea typeface="Doulos SIL" panose="02000500070000020004" pitchFamily="2" charset="-93"/>
                <a:cs typeface="Doulos SIL" panose="02000500070000020004" pitchFamily="2" charset="-93"/>
              </a:rPr>
              <a:t>tʃaɪld</a:t>
            </a:r>
            <a:r>
              <a:rPr lang="en-US" sz="2800" dirty="0">
                <a:latin typeface="Doulos SIL" panose="02000500070000020004" pitchFamily="2" charset="-93"/>
                <a:ea typeface="Doulos SIL" panose="02000500070000020004" pitchFamily="2" charset="-93"/>
                <a:cs typeface="Doulos SIL" panose="02000500070000020004" pitchFamily="2" charset="-93"/>
              </a:rPr>
              <a:t>/ </a:t>
            </a:r>
            <a:r>
              <a:rPr lang="en-US" sz="2800" dirty="0">
                <a:latin typeface="Doulos SIL" panose="02000500070000020004" pitchFamily="2" charset="-93"/>
                <a:ea typeface="Doulos SIL" panose="02000500070000020004" pitchFamily="2" charset="-93"/>
                <a:cs typeface="Doulos SIL" panose="02000500070000020004" pitchFamily="2" charset="-93"/>
                <a:sym typeface="Wingdings" panose="05000000000000000000" pitchFamily="2" charset="2"/>
              </a:rPr>
              <a:t> </a:t>
            </a:r>
            <a:r>
              <a:rPr lang="en-US" sz="2800" dirty="0">
                <a:latin typeface="Doulos SIL" panose="02000500070000020004" pitchFamily="2" charset="-93"/>
                <a:ea typeface="Doulos SIL" panose="02000500070000020004" pitchFamily="2" charset="-93"/>
                <a:cs typeface="Doulos SIL" panose="02000500070000020004" pitchFamily="2" charset="-93"/>
              </a:rPr>
              <a:t>/</a:t>
            </a:r>
            <a:r>
              <a:rPr lang="en-US" sz="2800" dirty="0" err="1">
                <a:latin typeface="Doulos SIL" panose="02000500070000020004" pitchFamily="2" charset="-93"/>
                <a:ea typeface="Doulos SIL" panose="02000500070000020004" pitchFamily="2" charset="-93"/>
                <a:cs typeface="Doulos SIL" panose="02000500070000020004" pitchFamily="2" charset="-93"/>
              </a:rPr>
              <a:t>tʃɪldr</a:t>
            </a:r>
            <a:r>
              <a:rPr lang="en-US" sz="2800" dirty="0">
                <a:latin typeface="Doulos SIL" panose="02000500070000020004" pitchFamily="2" charset="-93"/>
                <a:ea typeface="Doulos SIL" panose="02000500070000020004" pitchFamily="2" charset="-93"/>
                <a:cs typeface="Doulos SIL" panose="02000500070000020004" pitchFamily="2" charset="-93"/>
              </a:rPr>
              <a:t>/ + /-</a:t>
            </a:r>
            <a:r>
              <a:rPr lang="en-US" sz="2800" dirty="0" err="1">
                <a:latin typeface="Doulos SIL" panose="02000500070000020004" pitchFamily="2" charset="-93"/>
                <a:ea typeface="Doulos SIL" panose="02000500070000020004" pitchFamily="2" charset="-93"/>
                <a:cs typeface="Doulos SIL" panose="02000500070000020004" pitchFamily="2" charset="-93"/>
              </a:rPr>
              <a:t>ən</a:t>
            </a:r>
            <a:r>
              <a:rPr lang="en-US" sz="2800" dirty="0">
                <a:latin typeface="Doulos SIL" panose="02000500070000020004" pitchFamily="2" charset="-93"/>
                <a:ea typeface="Doulos SIL" panose="02000500070000020004" pitchFamily="2" charset="-93"/>
                <a:cs typeface="Doulos SIL" panose="02000500070000020004" pitchFamily="2" charset="-93"/>
              </a:rPr>
              <a:t>/</a:t>
            </a:r>
          </a:p>
          <a:p>
            <a:endParaRPr lang="en-US" sz="2800" dirty="0">
              <a:latin typeface="Doulos SIL" panose="02000500070000020004" pitchFamily="2" charset="-93"/>
              <a:ea typeface="Doulos SIL" panose="02000500070000020004" pitchFamily="2" charset="-93"/>
              <a:cs typeface="Doulos SIL" panose="02000500070000020004" pitchFamily="2" charset="-93"/>
            </a:endParaRPr>
          </a:p>
          <a:p>
            <a:r>
              <a:rPr lang="en-US" sz="2800" dirty="0">
                <a:latin typeface="Doulos SIL" panose="02000500070000020004" pitchFamily="2" charset="-93"/>
                <a:ea typeface="Doulos SIL" panose="02000500070000020004" pitchFamily="2" charset="-93"/>
                <a:cs typeface="Doulos SIL" panose="02000500070000020004" pitchFamily="2" charset="-93"/>
              </a:rPr>
              <a:t> </a:t>
            </a:r>
            <a:r>
              <a:rPr lang="en-US" sz="2800" dirty="0"/>
              <a:t>/-</a:t>
            </a:r>
            <a:r>
              <a:rPr lang="en-US" sz="2800" dirty="0" err="1">
                <a:latin typeface="Doulos SIL" panose="02000500070000020004" pitchFamily="2" charset="-93"/>
                <a:ea typeface="Doulos SIL" panose="02000500070000020004" pitchFamily="2" charset="-93"/>
                <a:cs typeface="Doulos SIL" panose="02000500070000020004" pitchFamily="2" charset="-93"/>
              </a:rPr>
              <a:t>ən</a:t>
            </a:r>
            <a:r>
              <a:rPr lang="en-US" sz="2800" dirty="0">
                <a:latin typeface="Doulos SIL" panose="02000500070000020004" pitchFamily="2" charset="-93"/>
                <a:ea typeface="Doulos SIL" panose="02000500070000020004" pitchFamily="2" charset="-93"/>
                <a:cs typeface="Doulos SIL" panose="02000500070000020004" pitchFamily="2" charset="-93"/>
              </a:rPr>
              <a:t>/ is morphologically-conditioned additive allomorph of the inflectional noun plural morpheme {-S</a:t>
            </a:r>
            <a:r>
              <a:rPr lang="en-US" sz="2800" baseline="-25000" dirty="0">
                <a:latin typeface="Doulos SIL" panose="02000500070000020004" pitchFamily="2" charset="-93"/>
                <a:ea typeface="Doulos SIL" panose="02000500070000020004" pitchFamily="2" charset="-93"/>
                <a:cs typeface="Doulos SIL" panose="02000500070000020004" pitchFamily="2" charset="-93"/>
              </a:rPr>
              <a:t>1</a:t>
            </a:r>
            <a:r>
              <a:rPr lang="en-US" sz="2800" dirty="0">
                <a:latin typeface="Doulos SIL" panose="02000500070000020004" pitchFamily="2" charset="-93"/>
                <a:ea typeface="Doulos SIL" panose="02000500070000020004" pitchFamily="2" charset="-93"/>
                <a:cs typeface="Doulos SIL" panose="02000500070000020004" pitchFamily="2" charset="-93"/>
              </a:rPr>
              <a:t>}</a:t>
            </a:r>
          </a:p>
          <a:p>
            <a:r>
              <a:rPr lang="en-US" sz="2800" dirty="0">
                <a:latin typeface="Doulos SIL" panose="02000500070000020004" pitchFamily="2" charset="-93"/>
                <a:ea typeface="Doulos SIL" panose="02000500070000020004" pitchFamily="2" charset="-93"/>
                <a:cs typeface="Doulos SIL" panose="02000500070000020004" pitchFamily="2" charset="-93"/>
              </a:rPr>
              <a:t>It is added to the allomorph /</a:t>
            </a:r>
            <a:r>
              <a:rPr lang="en-US" sz="2800" dirty="0" err="1">
                <a:latin typeface="Doulos SIL" panose="02000500070000020004" pitchFamily="2" charset="-93"/>
                <a:ea typeface="Doulos SIL" panose="02000500070000020004" pitchFamily="2" charset="-93"/>
                <a:cs typeface="Doulos SIL" panose="02000500070000020004" pitchFamily="2" charset="-93"/>
              </a:rPr>
              <a:t>tʃɪldr</a:t>
            </a:r>
            <a:r>
              <a:rPr lang="en-US" sz="2800" dirty="0">
                <a:latin typeface="Doulos SIL" panose="02000500070000020004" pitchFamily="2" charset="-93"/>
                <a:ea typeface="Doulos SIL" panose="02000500070000020004" pitchFamily="2" charset="-93"/>
                <a:cs typeface="Doulos SIL" panose="02000500070000020004" pitchFamily="2" charset="-93"/>
              </a:rPr>
              <a:t>/ of the morpheme {child}</a:t>
            </a:r>
          </a:p>
          <a:p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755156606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0" y="22485"/>
            <a:ext cx="9144000" cy="1295400"/>
          </a:xfrm>
          <a:solidFill>
            <a:srgbClr val="FFFFFF">
              <a:alpha val="65098"/>
            </a:srgb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marL="1147763" indent="-914400">
              <a:lnSpc>
                <a:spcPct val="150000"/>
              </a:lnSpc>
            </a:pPr>
            <a:r>
              <a:rPr lang="en-US" sz="4800" dirty="0">
                <a:latin typeface="Arial Black" pitchFamily="34" charset="0"/>
              </a:rPr>
              <a:t>Exercise 13, p.32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07364" y="1317885"/>
            <a:ext cx="891540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/>
              <a:t>Write the base morpheme and its allomorphs in each case:</a:t>
            </a:r>
          </a:p>
          <a:p>
            <a:pPr marL="514350" indent="-514350">
              <a:buAutoNum type="alphaLcPeriod"/>
            </a:pPr>
            <a:r>
              <a:rPr lang="en-US" sz="2800" dirty="0">
                <a:sym typeface="Wingdings" panose="05000000000000000000" pitchFamily="2" charset="2"/>
              </a:rPr>
              <a:t>child - children</a:t>
            </a:r>
          </a:p>
          <a:p>
            <a:pPr marL="514350" indent="-514350">
              <a:buAutoNum type="alphaLcPeriod"/>
            </a:pPr>
            <a:r>
              <a:rPr lang="en-US" sz="2800" dirty="0">
                <a:sym typeface="Wingdings" panose="05000000000000000000" pitchFamily="2" charset="2"/>
              </a:rPr>
              <a:t>house – houses</a:t>
            </a:r>
          </a:p>
          <a:p>
            <a:pPr marL="514350" indent="-514350">
              <a:buAutoNum type="alphaLcPeriod"/>
            </a:pPr>
            <a:r>
              <a:rPr lang="en-US" sz="2800" dirty="0">
                <a:sym typeface="Wingdings" panose="05000000000000000000" pitchFamily="2" charset="2"/>
              </a:rPr>
              <a:t>strong – strength</a:t>
            </a:r>
          </a:p>
          <a:p>
            <a:pPr marL="514350" indent="-514350">
              <a:buAutoNum type="alphaLcPeriod"/>
            </a:pPr>
            <a:r>
              <a:rPr lang="en-US" sz="2800" dirty="0">
                <a:sym typeface="Wingdings" panose="05000000000000000000" pitchFamily="2" charset="2"/>
              </a:rPr>
              <a:t>atom – atomic </a:t>
            </a:r>
          </a:p>
          <a:p>
            <a:pPr marL="514350" indent="-514350">
              <a:buAutoNum type="alphaLcPeriod"/>
            </a:pPr>
            <a:r>
              <a:rPr lang="en-US" sz="2800" dirty="0">
                <a:sym typeface="Wingdings" panose="05000000000000000000" pitchFamily="2" charset="2"/>
              </a:rPr>
              <a:t>do – does</a:t>
            </a:r>
          </a:p>
          <a:p>
            <a:pPr marL="514350" indent="-514350">
              <a:buAutoNum type="alphaLcPeriod"/>
            </a:pPr>
            <a:r>
              <a:rPr lang="en-US" sz="2800" dirty="0">
                <a:sym typeface="Wingdings" panose="05000000000000000000" pitchFamily="2" charset="2"/>
              </a:rPr>
              <a:t>have – has</a:t>
            </a:r>
          </a:p>
          <a:p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259311770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0" y="22485"/>
            <a:ext cx="9144000" cy="1295400"/>
          </a:xfrm>
          <a:solidFill>
            <a:srgbClr val="FFFFFF">
              <a:alpha val="65098"/>
            </a:srgb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marL="1147763" indent="-914400">
              <a:lnSpc>
                <a:spcPct val="150000"/>
              </a:lnSpc>
            </a:pPr>
            <a:r>
              <a:rPr lang="en-US" sz="4800" dirty="0">
                <a:latin typeface="Arial Black" pitchFamily="34" charset="0"/>
              </a:rPr>
              <a:t>Exercise 13, p.32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207364" y="1317885"/>
            <a:ext cx="891540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ym typeface="Wingdings" panose="05000000000000000000" pitchFamily="2" charset="2"/>
              </a:rPr>
              <a:t>a. Child </a:t>
            </a:r>
            <a:r>
              <a:rPr lang="en-US" sz="2800" dirty="0">
                <a:latin typeface="Doulos SIL" panose="02000500070000020004" pitchFamily="2" charset="-93"/>
                <a:ea typeface="Doulos SIL" panose="02000500070000020004" pitchFamily="2" charset="-93"/>
                <a:cs typeface="Doulos SIL" panose="02000500070000020004" pitchFamily="2" charset="-93"/>
              </a:rPr>
              <a:t>/</a:t>
            </a:r>
            <a:r>
              <a:rPr lang="en-US" sz="2800" dirty="0" err="1">
                <a:latin typeface="Doulos SIL" panose="02000500070000020004" pitchFamily="2" charset="-93"/>
                <a:ea typeface="Doulos SIL" panose="02000500070000020004" pitchFamily="2" charset="-93"/>
                <a:cs typeface="Doulos SIL" panose="02000500070000020004" pitchFamily="2" charset="-93"/>
              </a:rPr>
              <a:t>tʃaɪld</a:t>
            </a:r>
            <a:r>
              <a:rPr lang="en-US" sz="2800" dirty="0">
                <a:latin typeface="Doulos SIL" panose="02000500070000020004" pitchFamily="2" charset="-93"/>
                <a:ea typeface="Doulos SIL" panose="02000500070000020004" pitchFamily="2" charset="-93"/>
                <a:cs typeface="Doulos SIL" panose="02000500070000020004" pitchFamily="2" charset="-93"/>
              </a:rPr>
              <a:t>/</a:t>
            </a:r>
          </a:p>
          <a:p>
            <a:r>
              <a:rPr lang="en-US" sz="2800" dirty="0">
                <a:sym typeface="Wingdings" panose="05000000000000000000" pitchFamily="2" charset="2"/>
              </a:rPr>
              <a:t>Children /</a:t>
            </a:r>
            <a:r>
              <a:rPr lang="en-US" sz="2800" dirty="0" err="1">
                <a:latin typeface="Doulos SIL" panose="02000500070000020004" pitchFamily="2" charset="-93"/>
                <a:ea typeface="Doulos SIL" panose="02000500070000020004" pitchFamily="2" charset="-93"/>
                <a:cs typeface="Doulos SIL" panose="02000500070000020004" pitchFamily="2" charset="-93"/>
              </a:rPr>
              <a:t>tʃɪldr</a:t>
            </a:r>
            <a:r>
              <a:rPr lang="en-US" sz="2800" dirty="0">
                <a:latin typeface="Doulos SIL" panose="02000500070000020004" pitchFamily="2" charset="-93"/>
                <a:ea typeface="Doulos SIL" panose="02000500070000020004" pitchFamily="2" charset="-93"/>
                <a:cs typeface="Doulos SIL" panose="02000500070000020004" pitchFamily="2" charset="-93"/>
              </a:rPr>
              <a:t>/ + /-</a:t>
            </a:r>
            <a:r>
              <a:rPr lang="en-US" sz="2800" dirty="0" err="1">
                <a:latin typeface="Doulos SIL" panose="02000500070000020004" pitchFamily="2" charset="-93"/>
                <a:ea typeface="Doulos SIL" panose="02000500070000020004" pitchFamily="2" charset="-93"/>
                <a:cs typeface="Doulos SIL" panose="02000500070000020004" pitchFamily="2" charset="-93"/>
              </a:rPr>
              <a:t>ən</a:t>
            </a:r>
            <a:r>
              <a:rPr lang="en-US" sz="2800" dirty="0">
                <a:latin typeface="Doulos SIL" panose="02000500070000020004" pitchFamily="2" charset="-93"/>
                <a:ea typeface="Doulos SIL" panose="02000500070000020004" pitchFamily="2" charset="-93"/>
                <a:cs typeface="Doulos SIL" panose="02000500070000020004" pitchFamily="2" charset="-93"/>
              </a:rPr>
              <a:t>/</a:t>
            </a:r>
          </a:p>
          <a:p>
            <a:endParaRPr lang="en-US" sz="2800" dirty="0">
              <a:latin typeface="Doulos SIL" panose="02000500070000020004" pitchFamily="2" charset="-93"/>
              <a:ea typeface="Doulos SIL" panose="02000500070000020004" pitchFamily="2" charset="-93"/>
              <a:cs typeface="Doulos SIL" panose="02000500070000020004" pitchFamily="2" charset="-93"/>
            </a:endParaRPr>
          </a:p>
          <a:p>
            <a:r>
              <a:rPr lang="en-US" sz="2800" dirty="0">
                <a:latin typeface="Doulos SIL" panose="02000500070000020004" pitchFamily="2" charset="-93"/>
                <a:ea typeface="Doulos SIL" panose="02000500070000020004" pitchFamily="2" charset="-93"/>
                <a:cs typeface="Doulos SIL" panose="02000500070000020004" pitchFamily="2" charset="-93"/>
              </a:rPr>
              <a:t> The base morpheme {child} has two morphologically-conditioned allomorphs /</a:t>
            </a:r>
            <a:r>
              <a:rPr lang="en-US" sz="2800" dirty="0" err="1">
                <a:latin typeface="Doulos SIL" panose="02000500070000020004" pitchFamily="2" charset="-93"/>
                <a:ea typeface="Doulos SIL" panose="02000500070000020004" pitchFamily="2" charset="-93"/>
                <a:cs typeface="Doulos SIL" panose="02000500070000020004" pitchFamily="2" charset="-93"/>
              </a:rPr>
              <a:t>tʃɪldr</a:t>
            </a:r>
            <a:r>
              <a:rPr lang="en-US" sz="2800" dirty="0">
                <a:latin typeface="Doulos SIL" panose="02000500070000020004" pitchFamily="2" charset="-93"/>
                <a:ea typeface="Doulos SIL" panose="02000500070000020004" pitchFamily="2" charset="-93"/>
                <a:cs typeface="Doulos SIL" panose="02000500070000020004" pitchFamily="2" charset="-93"/>
              </a:rPr>
              <a:t>/ and /</a:t>
            </a:r>
            <a:r>
              <a:rPr lang="en-US" sz="2800" dirty="0" err="1">
                <a:latin typeface="Doulos SIL" panose="02000500070000020004" pitchFamily="2" charset="-93"/>
                <a:ea typeface="Doulos SIL" panose="02000500070000020004" pitchFamily="2" charset="-93"/>
                <a:cs typeface="Doulos SIL" panose="02000500070000020004" pitchFamily="2" charset="-93"/>
              </a:rPr>
              <a:t>tʃaɪld</a:t>
            </a:r>
            <a:r>
              <a:rPr lang="en-US" sz="2800" dirty="0">
                <a:latin typeface="Doulos SIL" panose="02000500070000020004" pitchFamily="2" charset="-93"/>
                <a:ea typeface="Doulos SIL" panose="02000500070000020004" pitchFamily="2" charset="-93"/>
                <a:cs typeface="Doulos SIL" panose="02000500070000020004" pitchFamily="2" charset="-93"/>
              </a:rPr>
              <a:t>/</a:t>
            </a:r>
          </a:p>
          <a:p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937492346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422400" y="4127500"/>
            <a:ext cx="7312025" cy="1816100"/>
          </a:xfrm>
        </p:spPr>
        <p:txBody>
          <a:bodyPr/>
          <a:lstStyle/>
          <a:p>
            <a:r>
              <a:rPr lang="en-US" sz="6300"/>
              <a:t>Thank You!</a:t>
            </a:r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black">
          <a:xfrm>
            <a:off x="7239000" y="152400"/>
            <a:ext cx="1905000" cy="1066799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33400" y="4043363"/>
            <a:ext cx="8201025" cy="1470025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sz="4800" u="sng" dirty="0">
                <a:latin typeface="Monotype Corsiva" pitchFamily="66" charset="0"/>
              </a:rPr>
              <a:t>Chapter I</a:t>
            </a:r>
            <a:br>
              <a:rPr lang="en-US" sz="4800" u="sng" dirty="0">
                <a:latin typeface="Monotype Corsiva" pitchFamily="66" charset="0"/>
              </a:rPr>
            </a:br>
            <a:r>
              <a:rPr lang="en-US" sz="8800" dirty="0" smtClean="0"/>
              <a:t>MORPHOLOGY</a:t>
            </a:r>
            <a:endParaRPr lang="en-US" sz="8800" dirty="0"/>
          </a:p>
        </p:txBody>
      </p:sp>
      <p:pic>
        <p:nvPicPr>
          <p:cNvPr id="3789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black">
          <a:xfrm>
            <a:off x="7239000" y="152400"/>
            <a:ext cx="1905000" cy="1066799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78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3276600"/>
            <a:ext cx="9168984" cy="2819400"/>
          </a:xfrm>
          <a:solidFill>
            <a:schemeClr val="bg1">
              <a:alpha val="47000"/>
            </a:schemeClr>
          </a:solidFill>
        </p:spPr>
        <p:txBody>
          <a:bodyPr/>
          <a:lstStyle/>
          <a:p>
            <a:pPr marL="1371600" indent="-1371600" algn="ctr">
              <a:buFont typeface="+mj-lt"/>
              <a:buAutoNum type="romanUcPeriod"/>
            </a:pPr>
            <a:r>
              <a:rPr lang="en-US" sz="7200" dirty="0"/>
              <a:t>Definition - Characteristics</a:t>
            </a:r>
          </a:p>
        </p:txBody>
      </p:sp>
      <p:pic>
        <p:nvPicPr>
          <p:cNvPr id="3789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black">
          <a:xfrm>
            <a:off x="7239000" y="152400"/>
            <a:ext cx="1905000" cy="1066799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51976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78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0" grpId="0" animBg="1"/>
    </p:bldLst>
  </p:timing>
</p:sld>
</file>

<file path=ppt/theme/theme1.xml><?xml version="1.0" encoding="utf-8"?>
<a:theme xmlns:a="http://schemas.openxmlformats.org/drawingml/2006/main" name="781TGp_autumn_light">
  <a:themeElements>
    <a:clrScheme name="Custom 9">
      <a:dk1>
        <a:srgbClr val="000000"/>
      </a:dk1>
      <a:lt1>
        <a:srgbClr val="FFFFFF"/>
      </a:lt1>
      <a:dk2>
        <a:srgbClr val="4B1919"/>
      </a:dk2>
      <a:lt2>
        <a:srgbClr val="969696"/>
      </a:lt2>
      <a:accent1>
        <a:srgbClr val="F8B24A"/>
      </a:accent1>
      <a:accent2>
        <a:srgbClr val="F98151"/>
      </a:accent2>
      <a:accent3>
        <a:srgbClr val="889EE4"/>
      </a:accent3>
      <a:accent4>
        <a:srgbClr val="66C298"/>
      </a:accent4>
      <a:accent5>
        <a:srgbClr val="C98FD9"/>
      </a:accent5>
      <a:accent6>
        <a:srgbClr val="E27449"/>
      </a:accent6>
      <a:hlink>
        <a:srgbClr val="8FB43E"/>
      </a:hlink>
      <a:folHlink>
        <a:srgbClr val="73B0C3"/>
      </a:folHlink>
    </a:clrScheme>
    <a:fontScheme name="Office Theme">
      <a:majorFont>
        <a:latin typeface="Trebuchet MS"/>
        <a:ea typeface=""/>
        <a:cs typeface="Arial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4B1919"/>
        </a:dk2>
        <a:lt2>
          <a:srgbClr val="969696"/>
        </a:lt2>
        <a:accent1>
          <a:srgbClr val="F8B24A"/>
        </a:accent1>
        <a:accent2>
          <a:srgbClr val="F98151"/>
        </a:accent2>
        <a:accent3>
          <a:srgbClr val="FFFFFF"/>
        </a:accent3>
        <a:accent4>
          <a:srgbClr val="000000"/>
        </a:accent4>
        <a:accent5>
          <a:srgbClr val="FBD5B1"/>
        </a:accent5>
        <a:accent6>
          <a:srgbClr val="E27449"/>
        </a:accent6>
        <a:hlink>
          <a:srgbClr val="8FB43E"/>
        </a:hlink>
        <a:folHlink>
          <a:srgbClr val="73B0C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D6722"/>
        </a:dk2>
        <a:lt2>
          <a:srgbClr val="808080"/>
        </a:lt2>
        <a:accent1>
          <a:srgbClr val="59CBC8"/>
        </a:accent1>
        <a:accent2>
          <a:srgbClr val="6BCB82"/>
        </a:accent2>
        <a:accent3>
          <a:srgbClr val="FFFFFF"/>
        </a:accent3>
        <a:accent4>
          <a:srgbClr val="000000"/>
        </a:accent4>
        <a:accent5>
          <a:srgbClr val="B5E2E0"/>
        </a:accent5>
        <a:accent6>
          <a:srgbClr val="60B875"/>
        </a:accent6>
        <a:hlink>
          <a:srgbClr val="9EC460"/>
        </a:hlink>
        <a:folHlink>
          <a:srgbClr val="D1CE4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FF"/>
        </a:lt1>
        <a:dk2>
          <a:srgbClr val="0F197B"/>
        </a:dk2>
        <a:lt2>
          <a:srgbClr val="808080"/>
        </a:lt2>
        <a:accent1>
          <a:srgbClr val="71B8FF"/>
        </a:accent1>
        <a:accent2>
          <a:srgbClr val="A3A3FF"/>
        </a:accent2>
        <a:accent3>
          <a:srgbClr val="FFFFFF"/>
        </a:accent3>
        <a:accent4>
          <a:srgbClr val="000000"/>
        </a:accent4>
        <a:accent5>
          <a:srgbClr val="BBD8FF"/>
        </a:accent5>
        <a:accent6>
          <a:srgbClr val="9393E7"/>
        </a:accent6>
        <a:hlink>
          <a:srgbClr val="72C3E0"/>
        </a:hlink>
        <a:folHlink>
          <a:srgbClr val="C58AF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781TGp_autumn_light</Template>
  <TotalTime>4770</TotalTime>
  <Words>2506</Words>
  <Application>Microsoft Office PowerPoint</Application>
  <PresentationFormat>On-screen Show (4:3)</PresentationFormat>
  <Paragraphs>670</Paragraphs>
  <Slides>74</Slides>
  <Notes>24</Notes>
  <HiddenSlides>0</HiddenSlides>
  <MMClips>0</MMClips>
  <ScaleCrop>false</ScaleCrop>
  <HeadingPairs>
    <vt:vector size="6" baseType="variant">
      <vt:variant>
        <vt:lpstr>Fonts Used</vt:lpstr>
      </vt:variant>
      <vt:variant>
        <vt:i4>19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74</vt:i4>
      </vt:variant>
    </vt:vector>
  </HeadingPairs>
  <TitlesOfParts>
    <vt:vector size="94" baseType="lpstr">
      <vt:lpstr>Malgun Gothic</vt:lpstr>
      <vt:lpstr>Aharoni</vt:lpstr>
      <vt:lpstr>Algerian</vt:lpstr>
      <vt:lpstr>Arial</vt:lpstr>
      <vt:lpstr>Arial Black</vt:lpstr>
      <vt:lpstr>Calibri</vt:lpstr>
      <vt:lpstr>Candara</vt:lpstr>
      <vt:lpstr>Comic Sans MS</vt:lpstr>
      <vt:lpstr>Corbel</vt:lpstr>
      <vt:lpstr>Doulos SIL</vt:lpstr>
      <vt:lpstr>Leelawadee</vt:lpstr>
      <vt:lpstr>Lucida Sans Unicode</vt:lpstr>
      <vt:lpstr>Monotype Corsiva</vt:lpstr>
      <vt:lpstr>Narkisim</vt:lpstr>
      <vt:lpstr>Tahoma</vt:lpstr>
      <vt:lpstr>Times New Roman</vt:lpstr>
      <vt:lpstr>Trebuchet MS</vt:lpstr>
      <vt:lpstr>Verdana</vt:lpstr>
      <vt:lpstr>Wingdings</vt:lpstr>
      <vt:lpstr>781TGp_autumn_light</vt:lpstr>
      <vt:lpstr>PowerPoint Presentation</vt:lpstr>
      <vt:lpstr>Course description Morphology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Chapter I MORPHOLOGY</vt:lpstr>
      <vt:lpstr>Definition - Characteristics</vt:lpstr>
      <vt:lpstr>Definition</vt:lpstr>
      <vt:lpstr>2. Characteristics</vt:lpstr>
      <vt:lpstr>3. Morphemes vs phonemes, syllables, and words</vt:lpstr>
      <vt:lpstr>3.1. Morpheme vs. Phoneme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Practice</vt:lpstr>
      <vt:lpstr>PowerPoint Presentation</vt:lpstr>
      <vt:lpstr>PowerPoint Presentation</vt:lpstr>
      <vt:lpstr>III. Classifications of Morphemes</vt:lpstr>
      <vt:lpstr>PowerPoint Presentation</vt:lpstr>
      <vt:lpstr>Exercise 2, p.12</vt:lpstr>
      <vt:lpstr>PowerPoint Presentation</vt:lpstr>
      <vt:lpstr>Exercise 3, p.13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Exercise 7, P.24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Exercise 5 P.13-14</vt:lpstr>
      <vt:lpstr>ALLOMORPH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Exercise 8, p.26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Exercise 9-12, p.26-29</vt:lpstr>
      <vt:lpstr>Exercise 9, p.26</vt:lpstr>
      <vt:lpstr>Exercise 10, p.26</vt:lpstr>
      <vt:lpstr>Exercise 11, p.26</vt:lpstr>
      <vt:lpstr>Exercise 12, p.26</vt:lpstr>
      <vt:lpstr>Exercise 12, p.26</vt:lpstr>
      <vt:lpstr>Exercise 12, p.26</vt:lpstr>
      <vt:lpstr>Exercise 13, p.32</vt:lpstr>
      <vt:lpstr>Exercise 13, p.32</vt:lpstr>
      <vt:lpstr>Thank You!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ThemeGallery PowerTemplate</dc:title>
  <dc:creator>khach</dc:creator>
  <cp:lastModifiedBy>Fish</cp:lastModifiedBy>
  <cp:revision>523</cp:revision>
  <dcterms:created xsi:type="dcterms:W3CDTF">2016-08-03T13:31:01Z</dcterms:created>
  <dcterms:modified xsi:type="dcterms:W3CDTF">2019-09-30T11:54:27Z</dcterms:modified>
</cp:coreProperties>
</file>